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3" d="100"/>
          <a:sy n="53" d="100"/>
        </p:scale>
        <p:origin x="5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6F30506-57BC-4192-865F-97332D61329D}"/>
              </a:ext>
            </a:extLst>
          </p:cNvPr>
          <p:cNvGrpSpPr/>
          <p:nvPr/>
        </p:nvGrpSpPr>
        <p:grpSpPr>
          <a:xfrm>
            <a:off x="768097" y="1113725"/>
            <a:ext cx="2483752" cy="2112740"/>
            <a:chOff x="632080" y="565732"/>
            <a:chExt cx="2682633" cy="2281912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D221CCE3-63C2-4D41-A085-18EA6C7DD043}"/>
                </a:ext>
              </a:extLst>
            </p:cNvPr>
            <p:cNvSpPr/>
            <p:nvPr/>
          </p:nvSpPr>
          <p:spPr>
            <a:xfrm>
              <a:off x="632080" y="1063062"/>
              <a:ext cx="785359" cy="28836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256446F8-985F-4DB1-B924-A33485288A67}"/>
                </a:ext>
              </a:extLst>
            </p:cNvPr>
            <p:cNvSpPr/>
            <p:nvPr/>
          </p:nvSpPr>
          <p:spPr>
            <a:xfrm>
              <a:off x="2529354" y="1063062"/>
              <a:ext cx="785359" cy="28836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F3100E4-55B4-4480-8F71-93EC55248165}"/>
                </a:ext>
              </a:extLst>
            </p:cNvPr>
            <p:cNvSpPr/>
            <p:nvPr/>
          </p:nvSpPr>
          <p:spPr>
            <a:xfrm>
              <a:off x="997732" y="565732"/>
              <a:ext cx="1951328" cy="2211830"/>
            </a:xfrm>
            <a:custGeom>
              <a:avLst/>
              <a:gdLst>
                <a:gd name="connsiteX0" fmla="*/ 980411 w 1951328"/>
                <a:gd name="connsiteY0" fmla="*/ 0 h 2211830"/>
                <a:gd name="connsiteX1" fmla="*/ 1076982 w 1951328"/>
                <a:gd name="connsiteY1" fmla="*/ 129847 h 2211830"/>
                <a:gd name="connsiteX2" fmla="*/ 1126683 w 1951328"/>
                <a:gd name="connsiteY2" fmla="*/ 52739 h 2211830"/>
                <a:gd name="connsiteX3" fmla="*/ 1282702 w 1951328"/>
                <a:gd name="connsiteY3" fmla="*/ 280682 h 2211830"/>
                <a:gd name="connsiteX4" fmla="*/ 1355436 w 1951328"/>
                <a:gd name="connsiteY4" fmla="*/ 307303 h 2211830"/>
                <a:gd name="connsiteX5" fmla="*/ 1951328 w 1951328"/>
                <a:gd name="connsiteY5" fmla="*/ 1206294 h 2211830"/>
                <a:gd name="connsiteX6" fmla="*/ 1951327 w 1951328"/>
                <a:gd name="connsiteY6" fmla="*/ 1671469 h 2211830"/>
                <a:gd name="connsiteX7" fmla="*/ 1410966 w 1951328"/>
                <a:gd name="connsiteY7" fmla="*/ 2211830 h 2211830"/>
                <a:gd name="connsiteX8" fmla="*/ 540361 w 1951328"/>
                <a:gd name="connsiteY8" fmla="*/ 2211830 h 2211830"/>
                <a:gd name="connsiteX9" fmla="*/ 0 w 1951328"/>
                <a:gd name="connsiteY9" fmla="*/ 1671469 h 2211830"/>
                <a:gd name="connsiteX10" fmla="*/ 0 w 1951328"/>
                <a:gd name="connsiteY10" fmla="*/ 1206294 h 2211830"/>
                <a:gd name="connsiteX11" fmla="*/ 595892 w 1951328"/>
                <a:gd name="connsiteY11" fmla="*/ 307303 h 2211830"/>
                <a:gd name="connsiteX12" fmla="*/ 681293 w 1951328"/>
                <a:gd name="connsiteY12" fmla="*/ 276045 h 2211830"/>
                <a:gd name="connsiteX13" fmla="*/ 834138 w 1951328"/>
                <a:gd name="connsiteY13" fmla="*/ 52740 h 2211830"/>
                <a:gd name="connsiteX14" fmla="*/ 883839 w 1951328"/>
                <a:gd name="connsiteY14" fmla="*/ 129848 h 221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51328" h="2211830">
                  <a:moveTo>
                    <a:pt x="980411" y="0"/>
                  </a:moveTo>
                  <a:lnTo>
                    <a:pt x="1076982" y="129847"/>
                  </a:lnTo>
                  <a:lnTo>
                    <a:pt x="1126683" y="52739"/>
                  </a:lnTo>
                  <a:lnTo>
                    <a:pt x="1282702" y="280682"/>
                  </a:lnTo>
                  <a:lnTo>
                    <a:pt x="1355436" y="307303"/>
                  </a:lnTo>
                  <a:cubicBezTo>
                    <a:pt x="1705617" y="455417"/>
                    <a:pt x="1951328" y="802161"/>
                    <a:pt x="1951328" y="1206294"/>
                  </a:cubicBezTo>
                  <a:cubicBezTo>
                    <a:pt x="1951328" y="1361352"/>
                    <a:pt x="1951327" y="1516411"/>
                    <a:pt x="1951327" y="1671469"/>
                  </a:cubicBezTo>
                  <a:cubicBezTo>
                    <a:pt x="1951327" y="1969902"/>
                    <a:pt x="1709399" y="2211830"/>
                    <a:pt x="1410966" y="2211830"/>
                  </a:cubicBezTo>
                  <a:lnTo>
                    <a:pt x="540361" y="2211830"/>
                  </a:lnTo>
                  <a:cubicBezTo>
                    <a:pt x="241928" y="2211830"/>
                    <a:pt x="0" y="1969902"/>
                    <a:pt x="0" y="1671469"/>
                  </a:cubicBezTo>
                  <a:lnTo>
                    <a:pt x="0" y="1206294"/>
                  </a:lnTo>
                  <a:cubicBezTo>
                    <a:pt x="0" y="802161"/>
                    <a:pt x="245711" y="455417"/>
                    <a:pt x="595892" y="307303"/>
                  </a:cubicBezTo>
                  <a:lnTo>
                    <a:pt x="681293" y="276045"/>
                  </a:lnTo>
                  <a:lnTo>
                    <a:pt x="834138" y="52740"/>
                  </a:lnTo>
                  <a:lnTo>
                    <a:pt x="883839" y="12984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DCA482CC-E268-4F58-BF80-653A190A7BC9}"/>
                </a:ext>
              </a:extLst>
            </p:cNvPr>
            <p:cNvSpPr/>
            <p:nvPr/>
          </p:nvSpPr>
          <p:spPr>
            <a:xfrm>
              <a:off x="1371113" y="2238044"/>
              <a:ext cx="1204568" cy="6096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DEB5C673-DD98-421A-9125-7A1DB0D4B861}"/>
                </a:ext>
              </a:extLst>
            </p:cNvPr>
            <p:cNvSpPr/>
            <p:nvPr/>
          </p:nvSpPr>
          <p:spPr>
            <a:xfrm>
              <a:off x="1501260" y="25894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28DF65B2-A971-4BA2-BDA6-85D10724803D}"/>
                </a:ext>
              </a:extLst>
            </p:cNvPr>
            <p:cNvSpPr/>
            <p:nvPr/>
          </p:nvSpPr>
          <p:spPr>
            <a:xfrm>
              <a:off x="2156580" y="25894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47CF9AED-93F5-4167-87A6-CA7A26D8E020}"/>
                </a:ext>
              </a:extLst>
            </p:cNvPr>
            <p:cNvSpPr/>
            <p:nvPr/>
          </p:nvSpPr>
          <p:spPr>
            <a:xfrm>
              <a:off x="1260889" y="1592652"/>
              <a:ext cx="220448" cy="22044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C073D432-237C-4173-AC38-D853F9482A04}"/>
                </a:ext>
              </a:extLst>
            </p:cNvPr>
            <p:cNvSpPr/>
            <p:nvPr/>
          </p:nvSpPr>
          <p:spPr>
            <a:xfrm>
              <a:off x="2465457" y="1592652"/>
              <a:ext cx="220448" cy="22044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1FB00AB-23CD-4348-99C7-8B1801656CBB}"/>
              </a:ext>
            </a:extLst>
          </p:cNvPr>
          <p:cNvGrpSpPr/>
          <p:nvPr/>
        </p:nvGrpSpPr>
        <p:grpSpPr>
          <a:xfrm>
            <a:off x="3801250" y="1313569"/>
            <a:ext cx="2483752" cy="1899208"/>
            <a:chOff x="3642699" y="796362"/>
            <a:chExt cx="2682633" cy="2051282"/>
          </a:xfrm>
        </p:grpSpPr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93F99B82-8913-4B31-ADF0-44253C664451}"/>
                </a:ext>
              </a:extLst>
            </p:cNvPr>
            <p:cNvSpPr/>
            <p:nvPr/>
          </p:nvSpPr>
          <p:spPr>
            <a:xfrm>
              <a:off x="3642699" y="1063062"/>
              <a:ext cx="785359" cy="28836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1D756EB7-0499-4C5F-B2F1-53F187EBE04D}"/>
                </a:ext>
              </a:extLst>
            </p:cNvPr>
            <p:cNvSpPr/>
            <p:nvPr/>
          </p:nvSpPr>
          <p:spPr>
            <a:xfrm>
              <a:off x="5539973" y="1063062"/>
              <a:ext cx="785359" cy="28836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68D35018-82FC-4C04-ACB2-1F5672910D3B}"/>
                </a:ext>
              </a:extLst>
            </p:cNvPr>
            <p:cNvSpPr/>
            <p:nvPr/>
          </p:nvSpPr>
          <p:spPr>
            <a:xfrm>
              <a:off x="4008352" y="796362"/>
              <a:ext cx="1951327" cy="19812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四角形: 上の 2 つの角を丸める 14">
              <a:extLst>
                <a:ext uri="{FF2B5EF4-FFF2-40B4-BE49-F238E27FC236}">
                  <a16:creationId xmlns:a16="http://schemas.microsoft.com/office/drawing/2014/main" id="{E7339556-D054-4D1A-B50C-37D70D25F70E}"/>
                </a:ext>
              </a:extLst>
            </p:cNvPr>
            <p:cNvSpPr/>
            <p:nvPr/>
          </p:nvSpPr>
          <p:spPr>
            <a:xfrm>
              <a:off x="4381732" y="2238044"/>
              <a:ext cx="1204568" cy="6096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rgbClr val="FF00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633179A2-D909-47A5-A4EE-31BD69AEE767}"/>
                </a:ext>
              </a:extLst>
            </p:cNvPr>
            <p:cNvSpPr/>
            <p:nvPr/>
          </p:nvSpPr>
          <p:spPr>
            <a:xfrm>
              <a:off x="4511879" y="25894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FED661D2-D813-4A0B-98B5-2D1768E10A73}"/>
                </a:ext>
              </a:extLst>
            </p:cNvPr>
            <p:cNvSpPr/>
            <p:nvPr/>
          </p:nvSpPr>
          <p:spPr>
            <a:xfrm>
              <a:off x="5167199" y="25894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074417B4-0861-40F3-B4AC-5EC1D4B78470}"/>
                </a:ext>
              </a:extLst>
            </p:cNvPr>
            <p:cNvSpPr/>
            <p:nvPr/>
          </p:nvSpPr>
          <p:spPr>
            <a:xfrm>
              <a:off x="4008351" y="963987"/>
              <a:ext cx="1951328" cy="1319791"/>
            </a:xfrm>
            <a:custGeom>
              <a:avLst/>
              <a:gdLst>
                <a:gd name="connsiteX0" fmla="*/ 439116 w 1951328"/>
                <a:gd name="connsiteY0" fmla="*/ 859 h 1319791"/>
                <a:gd name="connsiteX1" fmla="*/ 451477 w 1951328"/>
                <a:gd name="connsiteY1" fmla="*/ 7568 h 1319791"/>
                <a:gd name="connsiteX2" fmla="*/ 746759 w 1951328"/>
                <a:gd name="connsiteY2" fmla="*/ 562927 h 1319791"/>
                <a:gd name="connsiteX3" fmla="*/ 746758 w 1951328"/>
                <a:gd name="connsiteY3" fmla="*/ 650051 h 1319791"/>
                <a:gd name="connsiteX4" fmla="*/ 77018 w 1951328"/>
                <a:gd name="connsiteY4" fmla="*/ 1319791 h 1319791"/>
                <a:gd name="connsiteX5" fmla="*/ 77019 w 1951328"/>
                <a:gd name="connsiteY5" fmla="*/ 1319790 h 1319791"/>
                <a:gd name="connsiteX6" fmla="*/ 3210 w 1951328"/>
                <a:gd name="connsiteY6" fmla="*/ 1312350 h 1319791"/>
                <a:gd name="connsiteX7" fmla="*/ 0 w 1951328"/>
                <a:gd name="connsiteY7" fmla="*/ 1280510 h 1319791"/>
                <a:gd name="connsiteX8" fmla="*/ 0 w 1951328"/>
                <a:gd name="connsiteY8" fmla="*/ 815335 h 1319791"/>
                <a:gd name="connsiteX9" fmla="*/ 430161 w 1951328"/>
                <a:gd name="connsiteY9" fmla="*/ 6299 h 1319791"/>
                <a:gd name="connsiteX10" fmla="*/ 1510798 w 1951328"/>
                <a:gd name="connsiteY10" fmla="*/ 0 h 1319791"/>
                <a:gd name="connsiteX11" fmla="*/ 1521167 w 1951328"/>
                <a:gd name="connsiteY11" fmla="*/ 6299 h 1319791"/>
                <a:gd name="connsiteX12" fmla="*/ 1951328 w 1951328"/>
                <a:gd name="connsiteY12" fmla="*/ 815335 h 1319791"/>
                <a:gd name="connsiteX13" fmla="*/ 1951327 w 1951328"/>
                <a:gd name="connsiteY13" fmla="*/ 1280510 h 1319791"/>
                <a:gd name="connsiteX14" fmla="*/ 1948148 w 1951328"/>
                <a:gd name="connsiteY14" fmla="*/ 1312045 h 1319791"/>
                <a:gd name="connsiteX15" fmla="*/ 1871312 w 1951328"/>
                <a:gd name="connsiteY15" fmla="*/ 1319791 h 1319791"/>
                <a:gd name="connsiteX16" fmla="*/ 1871313 w 1951328"/>
                <a:gd name="connsiteY16" fmla="*/ 1319790 h 1319791"/>
                <a:gd name="connsiteX17" fmla="*/ 1201573 w 1951328"/>
                <a:gd name="connsiteY17" fmla="*/ 650050 h 1319791"/>
                <a:gd name="connsiteX18" fmla="*/ 1201573 w 1951328"/>
                <a:gd name="connsiteY18" fmla="*/ 562927 h 1319791"/>
                <a:gd name="connsiteX19" fmla="*/ 1496855 w 1951328"/>
                <a:gd name="connsiteY19" fmla="*/ 7568 h 1319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51328" h="1319791">
                  <a:moveTo>
                    <a:pt x="439116" y="859"/>
                  </a:moveTo>
                  <a:lnTo>
                    <a:pt x="451477" y="7568"/>
                  </a:lnTo>
                  <a:cubicBezTo>
                    <a:pt x="629629" y="127925"/>
                    <a:pt x="746759" y="331748"/>
                    <a:pt x="746759" y="562927"/>
                  </a:cubicBezTo>
                  <a:cubicBezTo>
                    <a:pt x="746759" y="591968"/>
                    <a:pt x="746758" y="621010"/>
                    <a:pt x="746758" y="650051"/>
                  </a:cubicBezTo>
                  <a:cubicBezTo>
                    <a:pt x="746758" y="1019938"/>
                    <a:pt x="446905" y="1319791"/>
                    <a:pt x="77018" y="1319791"/>
                  </a:cubicBezTo>
                  <a:lnTo>
                    <a:pt x="77019" y="1319790"/>
                  </a:lnTo>
                  <a:lnTo>
                    <a:pt x="3210" y="1312350"/>
                  </a:lnTo>
                  <a:lnTo>
                    <a:pt x="0" y="1280510"/>
                  </a:lnTo>
                  <a:lnTo>
                    <a:pt x="0" y="815335"/>
                  </a:lnTo>
                  <a:cubicBezTo>
                    <a:pt x="0" y="478558"/>
                    <a:pt x="170633" y="181633"/>
                    <a:pt x="430161" y="6299"/>
                  </a:cubicBezTo>
                  <a:close/>
                  <a:moveTo>
                    <a:pt x="1510798" y="0"/>
                  </a:moveTo>
                  <a:lnTo>
                    <a:pt x="1521167" y="6299"/>
                  </a:lnTo>
                  <a:cubicBezTo>
                    <a:pt x="1780695" y="181633"/>
                    <a:pt x="1951328" y="478558"/>
                    <a:pt x="1951328" y="815335"/>
                  </a:cubicBezTo>
                  <a:cubicBezTo>
                    <a:pt x="1951328" y="970393"/>
                    <a:pt x="1951327" y="1125452"/>
                    <a:pt x="1951327" y="1280510"/>
                  </a:cubicBezTo>
                  <a:lnTo>
                    <a:pt x="1948148" y="1312045"/>
                  </a:lnTo>
                  <a:lnTo>
                    <a:pt x="1871312" y="1319791"/>
                  </a:lnTo>
                  <a:lnTo>
                    <a:pt x="1871313" y="1319790"/>
                  </a:lnTo>
                  <a:cubicBezTo>
                    <a:pt x="1501426" y="1319790"/>
                    <a:pt x="1201573" y="1019937"/>
                    <a:pt x="1201573" y="650050"/>
                  </a:cubicBezTo>
                  <a:lnTo>
                    <a:pt x="1201573" y="562927"/>
                  </a:lnTo>
                  <a:cubicBezTo>
                    <a:pt x="1201573" y="331748"/>
                    <a:pt x="1318703" y="127925"/>
                    <a:pt x="1496855" y="756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52D715FF-5F89-4AD7-A422-E74DEC3CEE64}"/>
                </a:ext>
              </a:extLst>
            </p:cNvPr>
            <p:cNvSpPr/>
            <p:nvPr/>
          </p:nvSpPr>
          <p:spPr>
            <a:xfrm>
              <a:off x="4271508" y="1592652"/>
              <a:ext cx="220448" cy="22044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451DD309-AA6A-423F-B430-D74463F08AB0}"/>
                </a:ext>
              </a:extLst>
            </p:cNvPr>
            <p:cNvSpPr/>
            <p:nvPr/>
          </p:nvSpPr>
          <p:spPr>
            <a:xfrm>
              <a:off x="5476076" y="1592652"/>
              <a:ext cx="220448" cy="22044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992BB06C-FD60-4D9F-A27B-A66B9D7E5D51}"/>
              </a:ext>
            </a:extLst>
          </p:cNvPr>
          <p:cNvGrpSpPr/>
          <p:nvPr/>
        </p:nvGrpSpPr>
        <p:grpSpPr>
          <a:xfrm>
            <a:off x="6693057" y="4073356"/>
            <a:ext cx="2483752" cy="2058600"/>
            <a:chOff x="6633549" y="3138805"/>
            <a:chExt cx="2682633" cy="2223439"/>
          </a:xfrm>
        </p:grpSpPr>
        <p:sp>
          <p:nvSpPr>
            <p:cNvPr id="22" name="月 21">
              <a:extLst>
                <a:ext uri="{FF2B5EF4-FFF2-40B4-BE49-F238E27FC236}">
                  <a16:creationId xmlns:a16="http://schemas.microsoft.com/office/drawing/2014/main" id="{5F39173F-B10C-49B8-AFA8-017656533A8E}"/>
                </a:ext>
              </a:extLst>
            </p:cNvPr>
            <p:cNvSpPr/>
            <p:nvPr/>
          </p:nvSpPr>
          <p:spPr>
            <a:xfrm rot="16200000">
              <a:off x="7712373" y="2391589"/>
              <a:ext cx="585470" cy="2079902"/>
            </a:xfrm>
            <a:prstGeom prst="moon">
              <a:avLst>
                <a:gd name="adj" fmla="val 39474"/>
              </a:avLst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958EDDBB-39D4-49EE-A475-DE085F564714}"/>
                </a:ext>
              </a:extLst>
            </p:cNvPr>
            <p:cNvSpPr/>
            <p:nvPr/>
          </p:nvSpPr>
          <p:spPr>
            <a:xfrm>
              <a:off x="6633549" y="3577662"/>
              <a:ext cx="785359" cy="288364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292224DF-8B63-49FA-BAB0-3E45768723E0}"/>
                </a:ext>
              </a:extLst>
            </p:cNvPr>
            <p:cNvSpPr/>
            <p:nvPr/>
          </p:nvSpPr>
          <p:spPr>
            <a:xfrm>
              <a:off x="8530823" y="3577662"/>
              <a:ext cx="785359" cy="288364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上の 2 つの角を丸める 24">
              <a:extLst>
                <a:ext uri="{FF2B5EF4-FFF2-40B4-BE49-F238E27FC236}">
                  <a16:creationId xmlns:a16="http://schemas.microsoft.com/office/drawing/2014/main" id="{B19D86DA-7871-4F89-8C58-9257C4495F17}"/>
                </a:ext>
              </a:extLst>
            </p:cNvPr>
            <p:cNvSpPr/>
            <p:nvPr/>
          </p:nvSpPr>
          <p:spPr>
            <a:xfrm>
              <a:off x="6999202" y="3310962"/>
              <a:ext cx="1951327" cy="19812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tx1">
                <a:lumMod val="95000"/>
                <a:lumOff val="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11878689-A891-4442-A93F-0932437A149A}"/>
                </a:ext>
              </a:extLst>
            </p:cNvPr>
            <p:cNvSpPr/>
            <p:nvPr/>
          </p:nvSpPr>
          <p:spPr>
            <a:xfrm>
              <a:off x="7372582" y="4752644"/>
              <a:ext cx="1204568" cy="6096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3FC7C7FD-69CB-43A1-BB2D-AD634E4DF88B}"/>
                </a:ext>
              </a:extLst>
            </p:cNvPr>
            <p:cNvSpPr/>
            <p:nvPr/>
          </p:nvSpPr>
          <p:spPr>
            <a:xfrm>
              <a:off x="7502729" y="51040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99AB1D99-94E0-4C71-BE6F-59296D0E0767}"/>
                </a:ext>
              </a:extLst>
            </p:cNvPr>
            <p:cNvSpPr/>
            <p:nvPr/>
          </p:nvSpPr>
          <p:spPr>
            <a:xfrm>
              <a:off x="8158049" y="51040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DF939C4A-A905-473F-B265-3DE3F3DD4A89}"/>
                </a:ext>
              </a:extLst>
            </p:cNvPr>
            <p:cNvSpPr/>
            <p:nvPr/>
          </p:nvSpPr>
          <p:spPr>
            <a:xfrm>
              <a:off x="7262358" y="4107252"/>
              <a:ext cx="220448" cy="22044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C42E9D71-0C13-4F82-ACC4-93154F7C5343}"/>
                </a:ext>
              </a:extLst>
            </p:cNvPr>
            <p:cNvSpPr/>
            <p:nvPr/>
          </p:nvSpPr>
          <p:spPr>
            <a:xfrm>
              <a:off x="8466926" y="4107252"/>
              <a:ext cx="220448" cy="22044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260DCE1F-BD23-4FB8-B973-E53ABC2B1543}"/>
              </a:ext>
            </a:extLst>
          </p:cNvPr>
          <p:cNvGrpSpPr/>
          <p:nvPr/>
        </p:nvGrpSpPr>
        <p:grpSpPr>
          <a:xfrm>
            <a:off x="3765336" y="4073357"/>
            <a:ext cx="2483752" cy="2058600"/>
            <a:chOff x="3642699" y="3138805"/>
            <a:chExt cx="2682633" cy="2223439"/>
          </a:xfrm>
        </p:grpSpPr>
        <p:sp>
          <p:nvSpPr>
            <p:cNvPr id="32" name="月 31">
              <a:extLst>
                <a:ext uri="{FF2B5EF4-FFF2-40B4-BE49-F238E27FC236}">
                  <a16:creationId xmlns:a16="http://schemas.microsoft.com/office/drawing/2014/main" id="{F4A4618C-2E4B-42D6-9BF3-7209352F496E}"/>
                </a:ext>
              </a:extLst>
            </p:cNvPr>
            <p:cNvSpPr/>
            <p:nvPr/>
          </p:nvSpPr>
          <p:spPr>
            <a:xfrm rot="16200000">
              <a:off x="4692905" y="2391589"/>
              <a:ext cx="585470" cy="2079902"/>
            </a:xfrm>
            <a:prstGeom prst="moon">
              <a:avLst>
                <a:gd name="adj" fmla="val 39474"/>
              </a:avLst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BB58704E-157D-4A10-A558-1FC8E98A1A08}"/>
                </a:ext>
              </a:extLst>
            </p:cNvPr>
            <p:cNvSpPr/>
            <p:nvPr/>
          </p:nvSpPr>
          <p:spPr>
            <a:xfrm>
              <a:off x="3642699" y="3577662"/>
              <a:ext cx="785359" cy="28836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14513A06-E6C4-440F-BF4A-236A2355ED2B}"/>
                </a:ext>
              </a:extLst>
            </p:cNvPr>
            <p:cNvSpPr/>
            <p:nvPr/>
          </p:nvSpPr>
          <p:spPr>
            <a:xfrm>
              <a:off x="5539973" y="3577662"/>
              <a:ext cx="785359" cy="28836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四角形: 上の 2 つの角を丸める 34">
              <a:extLst>
                <a:ext uri="{FF2B5EF4-FFF2-40B4-BE49-F238E27FC236}">
                  <a16:creationId xmlns:a16="http://schemas.microsoft.com/office/drawing/2014/main" id="{861D828B-E581-4292-A426-089FBC3D0C31}"/>
                </a:ext>
              </a:extLst>
            </p:cNvPr>
            <p:cNvSpPr/>
            <p:nvPr/>
          </p:nvSpPr>
          <p:spPr>
            <a:xfrm>
              <a:off x="4008352" y="3310962"/>
              <a:ext cx="1951327" cy="19812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CF063BDC-BCED-4A05-A1AF-926DD5BE25EF}"/>
                </a:ext>
              </a:extLst>
            </p:cNvPr>
            <p:cNvSpPr/>
            <p:nvPr/>
          </p:nvSpPr>
          <p:spPr>
            <a:xfrm>
              <a:off x="4381732" y="4752644"/>
              <a:ext cx="1204568" cy="6096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CD111D4D-6E8E-4A6A-A009-52A33FB3BB72}"/>
                </a:ext>
              </a:extLst>
            </p:cNvPr>
            <p:cNvSpPr/>
            <p:nvPr/>
          </p:nvSpPr>
          <p:spPr>
            <a:xfrm>
              <a:off x="4511879" y="51040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6C686128-1BB6-49A8-AF0E-9A7D8A1429BB}"/>
                </a:ext>
              </a:extLst>
            </p:cNvPr>
            <p:cNvSpPr/>
            <p:nvPr/>
          </p:nvSpPr>
          <p:spPr>
            <a:xfrm>
              <a:off x="5167199" y="51040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15A1FACF-4835-4BE6-8202-53A9D284B2AA}"/>
                </a:ext>
              </a:extLst>
            </p:cNvPr>
            <p:cNvSpPr/>
            <p:nvPr/>
          </p:nvSpPr>
          <p:spPr>
            <a:xfrm>
              <a:off x="4271508" y="4107252"/>
              <a:ext cx="220448" cy="22044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4DA1A80B-CA1D-47F7-AB7B-6293D22A56CA}"/>
                </a:ext>
              </a:extLst>
            </p:cNvPr>
            <p:cNvSpPr/>
            <p:nvPr/>
          </p:nvSpPr>
          <p:spPr>
            <a:xfrm>
              <a:off x="5476076" y="4107252"/>
              <a:ext cx="220448" cy="22044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48F51E92-2F75-46E1-9DE4-3D6EE07D3F72}"/>
              </a:ext>
            </a:extLst>
          </p:cNvPr>
          <p:cNvGrpSpPr/>
          <p:nvPr/>
        </p:nvGrpSpPr>
        <p:grpSpPr>
          <a:xfrm>
            <a:off x="6693057" y="1256447"/>
            <a:ext cx="2483752" cy="1899208"/>
            <a:chOff x="6633549" y="796362"/>
            <a:chExt cx="2682633" cy="2051282"/>
          </a:xfrm>
        </p:grpSpPr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B6B585D7-648D-4107-8C36-F478E000EBAD}"/>
                </a:ext>
              </a:extLst>
            </p:cNvPr>
            <p:cNvSpPr/>
            <p:nvPr/>
          </p:nvSpPr>
          <p:spPr>
            <a:xfrm>
              <a:off x="6633549" y="1063062"/>
              <a:ext cx="785359" cy="288364"/>
            </a:xfrm>
            <a:prstGeom prst="ellipse">
              <a:avLst/>
            </a:prstGeom>
            <a:solidFill>
              <a:srgbClr val="FF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4271AF68-5C64-40B6-BBFB-6EE79D0E6FB6}"/>
                </a:ext>
              </a:extLst>
            </p:cNvPr>
            <p:cNvSpPr/>
            <p:nvPr/>
          </p:nvSpPr>
          <p:spPr>
            <a:xfrm>
              <a:off x="8530823" y="1063062"/>
              <a:ext cx="785359" cy="288364"/>
            </a:xfrm>
            <a:prstGeom prst="ellipse">
              <a:avLst/>
            </a:prstGeom>
            <a:solidFill>
              <a:srgbClr val="FF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92A2680C-13C5-40EE-8E14-E22C00F4A53F}"/>
                </a:ext>
              </a:extLst>
            </p:cNvPr>
            <p:cNvSpPr/>
            <p:nvPr/>
          </p:nvSpPr>
          <p:spPr>
            <a:xfrm>
              <a:off x="6999202" y="796362"/>
              <a:ext cx="1951327" cy="19812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四角形: 上の 2 つの角を丸める 44">
              <a:extLst>
                <a:ext uri="{FF2B5EF4-FFF2-40B4-BE49-F238E27FC236}">
                  <a16:creationId xmlns:a16="http://schemas.microsoft.com/office/drawing/2014/main" id="{1FA72555-3938-4DCE-9A2A-A4AB05EFC773}"/>
                </a:ext>
              </a:extLst>
            </p:cNvPr>
            <p:cNvSpPr/>
            <p:nvPr/>
          </p:nvSpPr>
          <p:spPr>
            <a:xfrm>
              <a:off x="7372582" y="2238044"/>
              <a:ext cx="1204568" cy="6096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A2A0FD29-EF13-4284-97DD-C1A2C82D1329}"/>
                </a:ext>
              </a:extLst>
            </p:cNvPr>
            <p:cNvSpPr/>
            <p:nvPr/>
          </p:nvSpPr>
          <p:spPr>
            <a:xfrm>
              <a:off x="7502729" y="25894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5273C8DF-3ECF-49F3-A652-85F1E1666E5C}"/>
                </a:ext>
              </a:extLst>
            </p:cNvPr>
            <p:cNvSpPr/>
            <p:nvPr/>
          </p:nvSpPr>
          <p:spPr>
            <a:xfrm>
              <a:off x="8158049" y="25894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D4D4AEEF-FB2C-4991-BEE3-4EA2B1AC4305}"/>
                </a:ext>
              </a:extLst>
            </p:cNvPr>
            <p:cNvSpPr/>
            <p:nvPr/>
          </p:nvSpPr>
          <p:spPr>
            <a:xfrm>
              <a:off x="6999201" y="963987"/>
              <a:ext cx="1951328" cy="1319791"/>
            </a:xfrm>
            <a:custGeom>
              <a:avLst/>
              <a:gdLst>
                <a:gd name="connsiteX0" fmla="*/ 439116 w 1951328"/>
                <a:gd name="connsiteY0" fmla="*/ 859 h 1319791"/>
                <a:gd name="connsiteX1" fmla="*/ 451477 w 1951328"/>
                <a:gd name="connsiteY1" fmla="*/ 7568 h 1319791"/>
                <a:gd name="connsiteX2" fmla="*/ 746759 w 1951328"/>
                <a:gd name="connsiteY2" fmla="*/ 562927 h 1319791"/>
                <a:gd name="connsiteX3" fmla="*/ 746758 w 1951328"/>
                <a:gd name="connsiteY3" fmla="*/ 650051 h 1319791"/>
                <a:gd name="connsiteX4" fmla="*/ 77018 w 1951328"/>
                <a:gd name="connsiteY4" fmla="*/ 1319791 h 1319791"/>
                <a:gd name="connsiteX5" fmla="*/ 77019 w 1951328"/>
                <a:gd name="connsiteY5" fmla="*/ 1319790 h 1319791"/>
                <a:gd name="connsiteX6" fmla="*/ 3210 w 1951328"/>
                <a:gd name="connsiteY6" fmla="*/ 1312350 h 1319791"/>
                <a:gd name="connsiteX7" fmla="*/ 0 w 1951328"/>
                <a:gd name="connsiteY7" fmla="*/ 1280510 h 1319791"/>
                <a:gd name="connsiteX8" fmla="*/ 0 w 1951328"/>
                <a:gd name="connsiteY8" fmla="*/ 815335 h 1319791"/>
                <a:gd name="connsiteX9" fmla="*/ 430161 w 1951328"/>
                <a:gd name="connsiteY9" fmla="*/ 6299 h 1319791"/>
                <a:gd name="connsiteX10" fmla="*/ 1510798 w 1951328"/>
                <a:gd name="connsiteY10" fmla="*/ 0 h 1319791"/>
                <a:gd name="connsiteX11" fmla="*/ 1521167 w 1951328"/>
                <a:gd name="connsiteY11" fmla="*/ 6299 h 1319791"/>
                <a:gd name="connsiteX12" fmla="*/ 1951328 w 1951328"/>
                <a:gd name="connsiteY12" fmla="*/ 815335 h 1319791"/>
                <a:gd name="connsiteX13" fmla="*/ 1951327 w 1951328"/>
                <a:gd name="connsiteY13" fmla="*/ 1280510 h 1319791"/>
                <a:gd name="connsiteX14" fmla="*/ 1948148 w 1951328"/>
                <a:gd name="connsiteY14" fmla="*/ 1312045 h 1319791"/>
                <a:gd name="connsiteX15" fmla="*/ 1871312 w 1951328"/>
                <a:gd name="connsiteY15" fmla="*/ 1319791 h 1319791"/>
                <a:gd name="connsiteX16" fmla="*/ 1871313 w 1951328"/>
                <a:gd name="connsiteY16" fmla="*/ 1319790 h 1319791"/>
                <a:gd name="connsiteX17" fmla="*/ 1201573 w 1951328"/>
                <a:gd name="connsiteY17" fmla="*/ 650050 h 1319791"/>
                <a:gd name="connsiteX18" fmla="*/ 1201573 w 1951328"/>
                <a:gd name="connsiteY18" fmla="*/ 562927 h 1319791"/>
                <a:gd name="connsiteX19" fmla="*/ 1496855 w 1951328"/>
                <a:gd name="connsiteY19" fmla="*/ 7568 h 1319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51328" h="1319791">
                  <a:moveTo>
                    <a:pt x="439116" y="859"/>
                  </a:moveTo>
                  <a:lnTo>
                    <a:pt x="451477" y="7568"/>
                  </a:lnTo>
                  <a:cubicBezTo>
                    <a:pt x="629629" y="127925"/>
                    <a:pt x="746759" y="331748"/>
                    <a:pt x="746759" y="562927"/>
                  </a:cubicBezTo>
                  <a:cubicBezTo>
                    <a:pt x="746759" y="591968"/>
                    <a:pt x="746758" y="621010"/>
                    <a:pt x="746758" y="650051"/>
                  </a:cubicBezTo>
                  <a:cubicBezTo>
                    <a:pt x="746758" y="1019938"/>
                    <a:pt x="446905" y="1319791"/>
                    <a:pt x="77018" y="1319791"/>
                  </a:cubicBezTo>
                  <a:lnTo>
                    <a:pt x="77019" y="1319790"/>
                  </a:lnTo>
                  <a:lnTo>
                    <a:pt x="3210" y="1312350"/>
                  </a:lnTo>
                  <a:lnTo>
                    <a:pt x="0" y="1280510"/>
                  </a:lnTo>
                  <a:lnTo>
                    <a:pt x="0" y="815335"/>
                  </a:lnTo>
                  <a:cubicBezTo>
                    <a:pt x="0" y="478558"/>
                    <a:pt x="170633" y="181633"/>
                    <a:pt x="430161" y="6299"/>
                  </a:cubicBezTo>
                  <a:close/>
                  <a:moveTo>
                    <a:pt x="1510798" y="0"/>
                  </a:moveTo>
                  <a:lnTo>
                    <a:pt x="1521167" y="6299"/>
                  </a:lnTo>
                  <a:cubicBezTo>
                    <a:pt x="1780695" y="181633"/>
                    <a:pt x="1951328" y="478558"/>
                    <a:pt x="1951328" y="815335"/>
                  </a:cubicBezTo>
                  <a:cubicBezTo>
                    <a:pt x="1951328" y="970393"/>
                    <a:pt x="1951327" y="1125452"/>
                    <a:pt x="1951327" y="1280510"/>
                  </a:cubicBezTo>
                  <a:lnTo>
                    <a:pt x="1948148" y="1312045"/>
                  </a:lnTo>
                  <a:lnTo>
                    <a:pt x="1871312" y="1319791"/>
                  </a:lnTo>
                  <a:lnTo>
                    <a:pt x="1871313" y="1319790"/>
                  </a:lnTo>
                  <a:cubicBezTo>
                    <a:pt x="1501426" y="1319790"/>
                    <a:pt x="1201573" y="1019937"/>
                    <a:pt x="1201573" y="650050"/>
                  </a:cubicBezTo>
                  <a:lnTo>
                    <a:pt x="1201573" y="562927"/>
                  </a:lnTo>
                  <a:cubicBezTo>
                    <a:pt x="1201573" y="331748"/>
                    <a:pt x="1318703" y="127925"/>
                    <a:pt x="1496855" y="7568"/>
                  </a:cubicBezTo>
                  <a:close/>
                </a:path>
              </a:pathLst>
            </a:custGeom>
            <a:solidFill>
              <a:srgbClr val="FF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9EC4C611-4CA6-4ED5-9E2C-920B696EE66D}"/>
                </a:ext>
              </a:extLst>
            </p:cNvPr>
            <p:cNvSpPr/>
            <p:nvPr/>
          </p:nvSpPr>
          <p:spPr>
            <a:xfrm>
              <a:off x="7262358" y="1592652"/>
              <a:ext cx="220448" cy="22044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ACF74D7B-690E-4E1F-8DA2-969F15E4C193}"/>
                </a:ext>
              </a:extLst>
            </p:cNvPr>
            <p:cNvSpPr/>
            <p:nvPr/>
          </p:nvSpPr>
          <p:spPr>
            <a:xfrm>
              <a:off x="8466926" y="1592652"/>
              <a:ext cx="220448" cy="22044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600D2FF5-C8AA-4927-B5FB-95D4C72ADC37}"/>
              </a:ext>
            </a:extLst>
          </p:cNvPr>
          <p:cNvGrpSpPr/>
          <p:nvPr/>
        </p:nvGrpSpPr>
        <p:grpSpPr>
          <a:xfrm>
            <a:off x="768097" y="4038899"/>
            <a:ext cx="2483752" cy="2091732"/>
            <a:chOff x="632080" y="3045872"/>
            <a:chExt cx="2682633" cy="2259222"/>
          </a:xfrm>
        </p:grpSpPr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FAE719F7-2C4E-42DF-B685-E84672B9FAF7}"/>
                </a:ext>
              </a:extLst>
            </p:cNvPr>
            <p:cNvSpPr/>
            <p:nvPr/>
          </p:nvSpPr>
          <p:spPr>
            <a:xfrm>
              <a:off x="632080" y="3520512"/>
              <a:ext cx="785359" cy="288364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10D67ED6-8316-4B37-9AD1-8287FD78C656}"/>
                </a:ext>
              </a:extLst>
            </p:cNvPr>
            <p:cNvSpPr/>
            <p:nvPr/>
          </p:nvSpPr>
          <p:spPr>
            <a:xfrm>
              <a:off x="2529354" y="3520512"/>
              <a:ext cx="785359" cy="288364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C64D55F5-3AC4-4BFB-A063-E4F07A656615}"/>
                </a:ext>
              </a:extLst>
            </p:cNvPr>
            <p:cNvSpPr/>
            <p:nvPr/>
          </p:nvSpPr>
          <p:spPr>
            <a:xfrm>
              <a:off x="997732" y="3045872"/>
              <a:ext cx="1951328" cy="2189140"/>
            </a:xfrm>
            <a:custGeom>
              <a:avLst/>
              <a:gdLst>
                <a:gd name="connsiteX0" fmla="*/ 980411 w 1951328"/>
                <a:gd name="connsiteY0" fmla="*/ 0 h 2189140"/>
                <a:gd name="connsiteX1" fmla="*/ 1076982 w 1951328"/>
                <a:gd name="connsiteY1" fmla="*/ 129847 h 2189140"/>
                <a:gd name="connsiteX2" fmla="*/ 1126683 w 1951328"/>
                <a:gd name="connsiteY2" fmla="*/ 52739 h 2189140"/>
                <a:gd name="connsiteX3" fmla="*/ 1262326 w 1951328"/>
                <a:gd name="connsiteY3" fmla="*/ 250912 h 2189140"/>
                <a:gd name="connsiteX4" fmla="*/ 1265797 w 1951328"/>
                <a:gd name="connsiteY4" fmla="*/ 251804 h 2189140"/>
                <a:gd name="connsiteX5" fmla="*/ 1951328 w 1951328"/>
                <a:gd name="connsiteY5" fmla="*/ 1183604 h 2189140"/>
                <a:gd name="connsiteX6" fmla="*/ 1951327 w 1951328"/>
                <a:gd name="connsiteY6" fmla="*/ 1648779 h 2189140"/>
                <a:gd name="connsiteX7" fmla="*/ 1410966 w 1951328"/>
                <a:gd name="connsiteY7" fmla="*/ 2189140 h 2189140"/>
                <a:gd name="connsiteX8" fmla="*/ 540361 w 1951328"/>
                <a:gd name="connsiteY8" fmla="*/ 2189140 h 2189140"/>
                <a:gd name="connsiteX9" fmla="*/ 0 w 1951328"/>
                <a:gd name="connsiteY9" fmla="*/ 1648779 h 2189140"/>
                <a:gd name="connsiteX10" fmla="*/ 0 w 1951328"/>
                <a:gd name="connsiteY10" fmla="*/ 1183604 h 2189140"/>
                <a:gd name="connsiteX11" fmla="*/ 685532 w 1951328"/>
                <a:gd name="connsiteY11" fmla="*/ 251804 h 2189140"/>
                <a:gd name="connsiteX12" fmla="*/ 700524 w 1951328"/>
                <a:gd name="connsiteY12" fmla="*/ 247949 h 2189140"/>
                <a:gd name="connsiteX13" fmla="*/ 834138 w 1951328"/>
                <a:gd name="connsiteY13" fmla="*/ 52740 h 2189140"/>
                <a:gd name="connsiteX14" fmla="*/ 883839 w 1951328"/>
                <a:gd name="connsiteY14" fmla="*/ 129848 h 2189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51328" h="2189140">
                  <a:moveTo>
                    <a:pt x="980411" y="0"/>
                  </a:moveTo>
                  <a:lnTo>
                    <a:pt x="1076982" y="129847"/>
                  </a:lnTo>
                  <a:lnTo>
                    <a:pt x="1126683" y="52739"/>
                  </a:lnTo>
                  <a:lnTo>
                    <a:pt x="1262326" y="250912"/>
                  </a:lnTo>
                  <a:lnTo>
                    <a:pt x="1265797" y="251804"/>
                  </a:lnTo>
                  <a:cubicBezTo>
                    <a:pt x="1662959" y="375334"/>
                    <a:pt x="1951328" y="745793"/>
                    <a:pt x="1951328" y="1183604"/>
                  </a:cubicBezTo>
                  <a:cubicBezTo>
                    <a:pt x="1951328" y="1338662"/>
                    <a:pt x="1951327" y="1493721"/>
                    <a:pt x="1951327" y="1648779"/>
                  </a:cubicBezTo>
                  <a:cubicBezTo>
                    <a:pt x="1951327" y="1947212"/>
                    <a:pt x="1709399" y="2189140"/>
                    <a:pt x="1410966" y="2189140"/>
                  </a:cubicBezTo>
                  <a:lnTo>
                    <a:pt x="540361" y="2189140"/>
                  </a:lnTo>
                  <a:cubicBezTo>
                    <a:pt x="241928" y="2189140"/>
                    <a:pt x="0" y="1947212"/>
                    <a:pt x="0" y="1648779"/>
                  </a:cubicBezTo>
                  <a:lnTo>
                    <a:pt x="0" y="1183604"/>
                  </a:lnTo>
                  <a:cubicBezTo>
                    <a:pt x="0" y="745793"/>
                    <a:pt x="288370" y="375334"/>
                    <a:pt x="685532" y="251804"/>
                  </a:cubicBezTo>
                  <a:lnTo>
                    <a:pt x="700524" y="247949"/>
                  </a:lnTo>
                  <a:lnTo>
                    <a:pt x="834138" y="52740"/>
                  </a:lnTo>
                  <a:lnTo>
                    <a:pt x="883839" y="129848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四角形: 上の 2 つの角を丸める 54">
              <a:extLst>
                <a:ext uri="{FF2B5EF4-FFF2-40B4-BE49-F238E27FC236}">
                  <a16:creationId xmlns:a16="http://schemas.microsoft.com/office/drawing/2014/main" id="{72AF0315-7BA0-49FC-AC39-DB75FB3A79B0}"/>
                </a:ext>
              </a:extLst>
            </p:cNvPr>
            <p:cNvSpPr/>
            <p:nvPr/>
          </p:nvSpPr>
          <p:spPr>
            <a:xfrm>
              <a:off x="1371113" y="4695494"/>
              <a:ext cx="1204568" cy="6096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0895EF14-0EB3-45D5-88A6-564755A5B2AC}"/>
                </a:ext>
              </a:extLst>
            </p:cNvPr>
            <p:cNvSpPr/>
            <p:nvPr/>
          </p:nvSpPr>
          <p:spPr>
            <a:xfrm>
              <a:off x="1501260" y="504694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3E0079DB-B7CF-4CCF-88F9-CFD3F8AD7C86}"/>
                </a:ext>
              </a:extLst>
            </p:cNvPr>
            <p:cNvSpPr/>
            <p:nvPr/>
          </p:nvSpPr>
          <p:spPr>
            <a:xfrm>
              <a:off x="2156580" y="504694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BC17919E-05AD-4817-8F57-30EC47B7D485}"/>
                </a:ext>
              </a:extLst>
            </p:cNvPr>
            <p:cNvSpPr/>
            <p:nvPr/>
          </p:nvSpPr>
          <p:spPr>
            <a:xfrm>
              <a:off x="1260889" y="4050102"/>
              <a:ext cx="220448" cy="22044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8034FF79-F449-4995-ADFD-4FB870526469}"/>
                </a:ext>
              </a:extLst>
            </p:cNvPr>
            <p:cNvSpPr/>
            <p:nvPr/>
          </p:nvSpPr>
          <p:spPr>
            <a:xfrm>
              <a:off x="2465457" y="4050102"/>
              <a:ext cx="220448" cy="22044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7AFD67F-05E8-421B-B69E-6A1372D13324}"/>
              </a:ext>
            </a:extLst>
          </p:cNvPr>
          <p:cNvGrpSpPr/>
          <p:nvPr/>
        </p:nvGrpSpPr>
        <p:grpSpPr>
          <a:xfrm>
            <a:off x="786385" y="4025729"/>
            <a:ext cx="2483752" cy="2091732"/>
            <a:chOff x="632080" y="3045872"/>
            <a:chExt cx="2682633" cy="2259222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D0C62F10-05CA-4042-B149-87BE7C16B4A5}"/>
                </a:ext>
              </a:extLst>
            </p:cNvPr>
            <p:cNvSpPr/>
            <p:nvPr/>
          </p:nvSpPr>
          <p:spPr>
            <a:xfrm>
              <a:off x="632080" y="3520512"/>
              <a:ext cx="785359" cy="288364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9B18F277-88C4-4F88-BBCD-DDFE2DC0D703}"/>
                </a:ext>
              </a:extLst>
            </p:cNvPr>
            <p:cNvSpPr/>
            <p:nvPr/>
          </p:nvSpPr>
          <p:spPr>
            <a:xfrm>
              <a:off x="2529354" y="3520512"/>
              <a:ext cx="785359" cy="288364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F2A276D-B045-4010-A902-7FE4538CA184}"/>
                </a:ext>
              </a:extLst>
            </p:cNvPr>
            <p:cNvSpPr/>
            <p:nvPr/>
          </p:nvSpPr>
          <p:spPr>
            <a:xfrm>
              <a:off x="997732" y="3045872"/>
              <a:ext cx="1951328" cy="2189140"/>
            </a:xfrm>
            <a:custGeom>
              <a:avLst/>
              <a:gdLst>
                <a:gd name="connsiteX0" fmla="*/ 980411 w 1951328"/>
                <a:gd name="connsiteY0" fmla="*/ 0 h 2189140"/>
                <a:gd name="connsiteX1" fmla="*/ 1076982 w 1951328"/>
                <a:gd name="connsiteY1" fmla="*/ 129847 h 2189140"/>
                <a:gd name="connsiteX2" fmla="*/ 1126683 w 1951328"/>
                <a:gd name="connsiteY2" fmla="*/ 52739 h 2189140"/>
                <a:gd name="connsiteX3" fmla="*/ 1262326 w 1951328"/>
                <a:gd name="connsiteY3" fmla="*/ 250912 h 2189140"/>
                <a:gd name="connsiteX4" fmla="*/ 1265797 w 1951328"/>
                <a:gd name="connsiteY4" fmla="*/ 251804 h 2189140"/>
                <a:gd name="connsiteX5" fmla="*/ 1951328 w 1951328"/>
                <a:gd name="connsiteY5" fmla="*/ 1183604 h 2189140"/>
                <a:gd name="connsiteX6" fmla="*/ 1951327 w 1951328"/>
                <a:gd name="connsiteY6" fmla="*/ 1648779 h 2189140"/>
                <a:gd name="connsiteX7" fmla="*/ 1410966 w 1951328"/>
                <a:gd name="connsiteY7" fmla="*/ 2189140 h 2189140"/>
                <a:gd name="connsiteX8" fmla="*/ 540361 w 1951328"/>
                <a:gd name="connsiteY8" fmla="*/ 2189140 h 2189140"/>
                <a:gd name="connsiteX9" fmla="*/ 0 w 1951328"/>
                <a:gd name="connsiteY9" fmla="*/ 1648779 h 2189140"/>
                <a:gd name="connsiteX10" fmla="*/ 0 w 1951328"/>
                <a:gd name="connsiteY10" fmla="*/ 1183604 h 2189140"/>
                <a:gd name="connsiteX11" fmla="*/ 685532 w 1951328"/>
                <a:gd name="connsiteY11" fmla="*/ 251804 h 2189140"/>
                <a:gd name="connsiteX12" fmla="*/ 700524 w 1951328"/>
                <a:gd name="connsiteY12" fmla="*/ 247949 h 2189140"/>
                <a:gd name="connsiteX13" fmla="*/ 834138 w 1951328"/>
                <a:gd name="connsiteY13" fmla="*/ 52740 h 2189140"/>
                <a:gd name="connsiteX14" fmla="*/ 883839 w 1951328"/>
                <a:gd name="connsiteY14" fmla="*/ 129848 h 2189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51328" h="2189140">
                  <a:moveTo>
                    <a:pt x="980411" y="0"/>
                  </a:moveTo>
                  <a:lnTo>
                    <a:pt x="1076982" y="129847"/>
                  </a:lnTo>
                  <a:lnTo>
                    <a:pt x="1126683" y="52739"/>
                  </a:lnTo>
                  <a:lnTo>
                    <a:pt x="1262326" y="250912"/>
                  </a:lnTo>
                  <a:lnTo>
                    <a:pt x="1265797" y="251804"/>
                  </a:lnTo>
                  <a:cubicBezTo>
                    <a:pt x="1662959" y="375334"/>
                    <a:pt x="1951328" y="745793"/>
                    <a:pt x="1951328" y="1183604"/>
                  </a:cubicBezTo>
                  <a:cubicBezTo>
                    <a:pt x="1951328" y="1338662"/>
                    <a:pt x="1951327" y="1493721"/>
                    <a:pt x="1951327" y="1648779"/>
                  </a:cubicBezTo>
                  <a:cubicBezTo>
                    <a:pt x="1951327" y="1947212"/>
                    <a:pt x="1709399" y="2189140"/>
                    <a:pt x="1410966" y="2189140"/>
                  </a:cubicBezTo>
                  <a:lnTo>
                    <a:pt x="540361" y="2189140"/>
                  </a:lnTo>
                  <a:cubicBezTo>
                    <a:pt x="241928" y="2189140"/>
                    <a:pt x="0" y="1947212"/>
                    <a:pt x="0" y="1648779"/>
                  </a:cubicBezTo>
                  <a:lnTo>
                    <a:pt x="0" y="1183604"/>
                  </a:lnTo>
                  <a:cubicBezTo>
                    <a:pt x="0" y="745793"/>
                    <a:pt x="288370" y="375334"/>
                    <a:pt x="685532" y="251804"/>
                  </a:cubicBezTo>
                  <a:lnTo>
                    <a:pt x="700524" y="247949"/>
                  </a:lnTo>
                  <a:lnTo>
                    <a:pt x="834138" y="52740"/>
                  </a:lnTo>
                  <a:lnTo>
                    <a:pt x="883839" y="129848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8498E642-E964-4A2B-913D-4B6BC4FC759B}"/>
                </a:ext>
              </a:extLst>
            </p:cNvPr>
            <p:cNvSpPr/>
            <p:nvPr/>
          </p:nvSpPr>
          <p:spPr>
            <a:xfrm>
              <a:off x="1371113" y="4695494"/>
              <a:ext cx="1204568" cy="6096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33389B80-32EF-4994-9EC2-6B04E43DA10E}"/>
                </a:ext>
              </a:extLst>
            </p:cNvPr>
            <p:cNvSpPr/>
            <p:nvPr/>
          </p:nvSpPr>
          <p:spPr>
            <a:xfrm>
              <a:off x="1501260" y="504694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4724CEAD-068F-4732-BD6B-A2362B4C535B}"/>
                </a:ext>
              </a:extLst>
            </p:cNvPr>
            <p:cNvSpPr/>
            <p:nvPr/>
          </p:nvSpPr>
          <p:spPr>
            <a:xfrm>
              <a:off x="2156580" y="504694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74238540-C4B3-4DB8-8F63-6D7975FF186B}"/>
                </a:ext>
              </a:extLst>
            </p:cNvPr>
            <p:cNvGrpSpPr/>
            <p:nvPr/>
          </p:nvGrpSpPr>
          <p:grpSpPr>
            <a:xfrm>
              <a:off x="1124755" y="4046984"/>
              <a:ext cx="480424" cy="279193"/>
              <a:chOff x="-1066800" y="3520512"/>
              <a:chExt cx="911298" cy="529590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3D335894-FF89-47FC-AFB5-6249B6CA3CC0}"/>
                  </a:ext>
                </a:extLst>
              </p:cNvPr>
              <p:cNvSpPr/>
              <p:nvPr/>
            </p:nvSpPr>
            <p:spPr>
              <a:xfrm>
                <a:off x="-1066800" y="3520512"/>
                <a:ext cx="911298" cy="529590"/>
              </a:xfrm>
              <a:custGeom>
                <a:avLst/>
                <a:gdLst>
                  <a:gd name="connsiteX0" fmla="*/ 7454 w 911298"/>
                  <a:gd name="connsiteY0" fmla="*/ 0 h 529590"/>
                  <a:gd name="connsiteX1" fmla="*/ 903844 w 911298"/>
                  <a:gd name="connsiteY1" fmla="*/ 0 h 529590"/>
                  <a:gd name="connsiteX2" fmla="*/ 911298 w 911298"/>
                  <a:gd name="connsiteY2" fmla="*/ 73941 h 529590"/>
                  <a:gd name="connsiteX3" fmla="*/ 455649 w 911298"/>
                  <a:gd name="connsiteY3" fmla="*/ 529590 h 529590"/>
                  <a:gd name="connsiteX4" fmla="*/ 0 w 911298"/>
                  <a:gd name="connsiteY4" fmla="*/ 73941 h 52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298" h="529590">
                    <a:moveTo>
                      <a:pt x="7454" y="0"/>
                    </a:moveTo>
                    <a:lnTo>
                      <a:pt x="903844" y="0"/>
                    </a:lnTo>
                    <a:lnTo>
                      <a:pt x="911298" y="73941"/>
                    </a:lnTo>
                    <a:cubicBezTo>
                      <a:pt x="911298" y="325589"/>
                      <a:pt x="707297" y="529590"/>
                      <a:pt x="455649" y="529590"/>
                    </a:cubicBezTo>
                    <a:cubicBezTo>
                      <a:pt x="204001" y="529590"/>
                      <a:pt x="0" y="325589"/>
                      <a:pt x="0" y="73941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A330477F-EA36-4F31-91A0-8C642A7E76AB}"/>
                  </a:ext>
                </a:extLst>
              </p:cNvPr>
              <p:cNvSpPr/>
              <p:nvPr/>
            </p:nvSpPr>
            <p:spPr>
              <a:xfrm>
                <a:off x="-860755" y="3520512"/>
                <a:ext cx="496206" cy="288364"/>
              </a:xfrm>
              <a:custGeom>
                <a:avLst/>
                <a:gdLst>
                  <a:gd name="connsiteX0" fmla="*/ 7454 w 911298"/>
                  <a:gd name="connsiteY0" fmla="*/ 0 h 529590"/>
                  <a:gd name="connsiteX1" fmla="*/ 903844 w 911298"/>
                  <a:gd name="connsiteY1" fmla="*/ 0 h 529590"/>
                  <a:gd name="connsiteX2" fmla="*/ 911298 w 911298"/>
                  <a:gd name="connsiteY2" fmla="*/ 73941 h 529590"/>
                  <a:gd name="connsiteX3" fmla="*/ 455649 w 911298"/>
                  <a:gd name="connsiteY3" fmla="*/ 529590 h 529590"/>
                  <a:gd name="connsiteX4" fmla="*/ 0 w 911298"/>
                  <a:gd name="connsiteY4" fmla="*/ 73941 h 52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298" h="529590">
                    <a:moveTo>
                      <a:pt x="7454" y="0"/>
                    </a:moveTo>
                    <a:lnTo>
                      <a:pt x="903844" y="0"/>
                    </a:lnTo>
                    <a:lnTo>
                      <a:pt x="911298" y="73941"/>
                    </a:lnTo>
                    <a:cubicBezTo>
                      <a:pt x="911298" y="325589"/>
                      <a:pt x="707297" y="529590"/>
                      <a:pt x="455649" y="529590"/>
                    </a:cubicBezTo>
                    <a:cubicBezTo>
                      <a:pt x="204001" y="529590"/>
                      <a:pt x="0" y="325589"/>
                      <a:pt x="0" y="7394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2908F1F6-474B-42A7-932D-EB6E18E086D3}"/>
                </a:ext>
              </a:extLst>
            </p:cNvPr>
            <p:cNvGrpSpPr/>
            <p:nvPr/>
          </p:nvGrpSpPr>
          <p:grpSpPr>
            <a:xfrm>
              <a:off x="2329714" y="4046984"/>
              <a:ext cx="480424" cy="279193"/>
              <a:chOff x="-1066800" y="3520512"/>
              <a:chExt cx="911298" cy="529590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2F6C0223-161C-47E2-866C-7E5478215E1C}"/>
                  </a:ext>
                </a:extLst>
              </p:cNvPr>
              <p:cNvSpPr/>
              <p:nvPr/>
            </p:nvSpPr>
            <p:spPr>
              <a:xfrm>
                <a:off x="-1066800" y="3520512"/>
                <a:ext cx="911298" cy="529590"/>
              </a:xfrm>
              <a:custGeom>
                <a:avLst/>
                <a:gdLst>
                  <a:gd name="connsiteX0" fmla="*/ 7454 w 911298"/>
                  <a:gd name="connsiteY0" fmla="*/ 0 h 529590"/>
                  <a:gd name="connsiteX1" fmla="*/ 903844 w 911298"/>
                  <a:gd name="connsiteY1" fmla="*/ 0 h 529590"/>
                  <a:gd name="connsiteX2" fmla="*/ 911298 w 911298"/>
                  <a:gd name="connsiteY2" fmla="*/ 73941 h 529590"/>
                  <a:gd name="connsiteX3" fmla="*/ 455649 w 911298"/>
                  <a:gd name="connsiteY3" fmla="*/ 529590 h 529590"/>
                  <a:gd name="connsiteX4" fmla="*/ 0 w 911298"/>
                  <a:gd name="connsiteY4" fmla="*/ 73941 h 52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298" h="529590">
                    <a:moveTo>
                      <a:pt x="7454" y="0"/>
                    </a:moveTo>
                    <a:lnTo>
                      <a:pt x="903844" y="0"/>
                    </a:lnTo>
                    <a:lnTo>
                      <a:pt x="911298" y="73941"/>
                    </a:lnTo>
                    <a:cubicBezTo>
                      <a:pt x="911298" y="325589"/>
                      <a:pt x="707297" y="529590"/>
                      <a:pt x="455649" y="529590"/>
                    </a:cubicBezTo>
                    <a:cubicBezTo>
                      <a:pt x="204001" y="529590"/>
                      <a:pt x="0" y="325589"/>
                      <a:pt x="0" y="73941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A67A71DB-02EB-4B2C-BA76-14D8CEBF0445}"/>
                  </a:ext>
                </a:extLst>
              </p:cNvPr>
              <p:cNvSpPr/>
              <p:nvPr/>
            </p:nvSpPr>
            <p:spPr>
              <a:xfrm>
                <a:off x="-860755" y="3520512"/>
                <a:ext cx="496206" cy="288364"/>
              </a:xfrm>
              <a:custGeom>
                <a:avLst/>
                <a:gdLst>
                  <a:gd name="connsiteX0" fmla="*/ 7454 w 911298"/>
                  <a:gd name="connsiteY0" fmla="*/ 0 h 529590"/>
                  <a:gd name="connsiteX1" fmla="*/ 903844 w 911298"/>
                  <a:gd name="connsiteY1" fmla="*/ 0 h 529590"/>
                  <a:gd name="connsiteX2" fmla="*/ 911298 w 911298"/>
                  <a:gd name="connsiteY2" fmla="*/ 73941 h 529590"/>
                  <a:gd name="connsiteX3" fmla="*/ 455649 w 911298"/>
                  <a:gd name="connsiteY3" fmla="*/ 529590 h 529590"/>
                  <a:gd name="connsiteX4" fmla="*/ 0 w 911298"/>
                  <a:gd name="connsiteY4" fmla="*/ 73941 h 52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298" h="529590">
                    <a:moveTo>
                      <a:pt x="7454" y="0"/>
                    </a:moveTo>
                    <a:lnTo>
                      <a:pt x="903844" y="0"/>
                    </a:lnTo>
                    <a:lnTo>
                      <a:pt x="911298" y="73941"/>
                    </a:lnTo>
                    <a:cubicBezTo>
                      <a:pt x="911298" y="325589"/>
                      <a:pt x="707297" y="529590"/>
                      <a:pt x="455649" y="529590"/>
                    </a:cubicBezTo>
                    <a:cubicBezTo>
                      <a:pt x="204001" y="529590"/>
                      <a:pt x="0" y="325589"/>
                      <a:pt x="0" y="7394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FF7B702D-E4CF-43DE-A536-DEE819E09AE1}"/>
              </a:ext>
            </a:extLst>
          </p:cNvPr>
          <p:cNvGrpSpPr/>
          <p:nvPr/>
        </p:nvGrpSpPr>
        <p:grpSpPr>
          <a:xfrm>
            <a:off x="3723852" y="4117337"/>
            <a:ext cx="2483752" cy="2058600"/>
            <a:chOff x="3642699" y="3138805"/>
            <a:chExt cx="2682633" cy="2223439"/>
          </a:xfrm>
        </p:grpSpPr>
        <p:sp>
          <p:nvSpPr>
            <p:cNvPr id="16" name="月 15">
              <a:extLst>
                <a:ext uri="{FF2B5EF4-FFF2-40B4-BE49-F238E27FC236}">
                  <a16:creationId xmlns:a16="http://schemas.microsoft.com/office/drawing/2014/main" id="{394781CA-616E-4857-B868-96B916A3BC7F}"/>
                </a:ext>
              </a:extLst>
            </p:cNvPr>
            <p:cNvSpPr/>
            <p:nvPr/>
          </p:nvSpPr>
          <p:spPr>
            <a:xfrm rot="16200000">
              <a:off x="4692905" y="2391589"/>
              <a:ext cx="585470" cy="2079902"/>
            </a:xfrm>
            <a:prstGeom prst="moon">
              <a:avLst>
                <a:gd name="adj" fmla="val 39474"/>
              </a:avLst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92C4227F-FCF0-44C1-8589-890DE7785DD7}"/>
                </a:ext>
              </a:extLst>
            </p:cNvPr>
            <p:cNvSpPr/>
            <p:nvPr/>
          </p:nvSpPr>
          <p:spPr>
            <a:xfrm>
              <a:off x="3642699" y="3577662"/>
              <a:ext cx="785359" cy="28836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09FEEA12-4DA2-4148-AF51-54AF012C09D4}"/>
                </a:ext>
              </a:extLst>
            </p:cNvPr>
            <p:cNvSpPr/>
            <p:nvPr/>
          </p:nvSpPr>
          <p:spPr>
            <a:xfrm>
              <a:off x="5539973" y="3577662"/>
              <a:ext cx="785359" cy="28836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四角形: 上の 2 つの角を丸める 18">
              <a:extLst>
                <a:ext uri="{FF2B5EF4-FFF2-40B4-BE49-F238E27FC236}">
                  <a16:creationId xmlns:a16="http://schemas.microsoft.com/office/drawing/2014/main" id="{349BED3E-4974-4930-85D8-F4BBAEFDA834}"/>
                </a:ext>
              </a:extLst>
            </p:cNvPr>
            <p:cNvSpPr/>
            <p:nvPr/>
          </p:nvSpPr>
          <p:spPr>
            <a:xfrm>
              <a:off x="4008352" y="3310962"/>
              <a:ext cx="1951327" cy="19812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四角形: 上の 2 つの角を丸める 19">
              <a:extLst>
                <a:ext uri="{FF2B5EF4-FFF2-40B4-BE49-F238E27FC236}">
                  <a16:creationId xmlns:a16="http://schemas.microsoft.com/office/drawing/2014/main" id="{D169792A-5D11-499D-8F59-8601088130CD}"/>
                </a:ext>
              </a:extLst>
            </p:cNvPr>
            <p:cNvSpPr/>
            <p:nvPr/>
          </p:nvSpPr>
          <p:spPr>
            <a:xfrm>
              <a:off x="4381732" y="4752644"/>
              <a:ext cx="1204568" cy="6096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6FEE1E85-4352-419A-A2E2-00DD692D4226}"/>
                </a:ext>
              </a:extLst>
            </p:cNvPr>
            <p:cNvSpPr/>
            <p:nvPr/>
          </p:nvSpPr>
          <p:spPr>
            <a:xfrm>
              <a:off x="4511879" y="51040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C10E7E40-6761-414A-9742-77DED8A8E5B7}"/>
                </a:ext>
              </a:extLst>
            </p:cNvPr>
            <p:cNvSpPr/>
            <p:nvPr/>
          </p:nvSpPr>
          <p:spPr>
            <a:xfrm>
              <a:off x="5167199" y="51040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C9CB91BC-A04E-4620-8723-6E1AA40634BC}"/>
                </a:ext>
              </a:extLst>
            </p:cNvPr>
            <p:cNvGrpSpPr/>
            <p:nvPr/>
          </p:nvGrpSpPr>
          <p:grpSpPr>
            <a:xfrm>
              <a:off x="4142275" y="4046984"/>
              <a:ext cx="480424" cy="279193"/>
              <a:chOff x="-1066800" y="3520512"/>
              <a:chExt cx="911298" cy="529590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2B92928A-FBB3-4491-85A4-126FCDE5A77E}"/>
                  </a:ext>
                </a:extLst>
              </p:cNvPr>
              <p:cNvSpPr/>
              <p:nvPr/>
            </p:nvSpPr>
            <p:spPr>
              <a:xfrm>
                <a:off x="-1066800" y="3520512"/>
                <a:ext cx="911298" cy="529590"/>
              </a:xfrm>
              <a:custGeom>
                <a:avLst/>
                <a:gdLst>
                  <a:gd name="connsiteX0" fmla="*/ 7454 w 911298"/>
                  <a:gd name="connsiteY0" fmla="*/ 0 h 529590"/>
                  <a:gd name="connsiteX1" fmla="*/ 903844 w 911298"/>
                  <a:gd name="connsiteY1" fmla="*/ 0 h 529590"/>
                  <a:gd name="connsiteX2" fmla="*/ 911298 w 911298"/>
                  <a:gd name="connsiteY2" fmla="*/ 73941 h 529590"/>
                  <a:gd name="connsiteX3" fmla="*/ 455649 w 911298"/>
                  <a:gd name="connsiteY3" fmla="*/ 529590 h 529590"/>
                  <a:gd name="connsiteX4" fmla="*/ 0 w 911298"/>
                  <a:gd name="connsiteY4" fmla="*/ 73941 h 52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298" h="529590">
                    <a:moveTo>
                      <a:pt x="7454" y="0"/>
                    </a:moveTo>
                    <a:lnTo>
                      <a:pt x="903844" y="0"/>
                    </a:lnTo>
                    <a:lnTo>
                      <a:pt x="911298" y="73941"/>
                    </a:lnTo>
                    <a:cubicBezTo>
                      <a:pt x="911298" y="325589"/>
                      <a:pt x="707297" y="529590"/>
                      <a:pt x="455649" y="529590"/>
                    </a:cubicBezTo>
                    <a:cubicBezTo>
                      <a:pt x="204001" y="529590"/>
                      <a:pt x="0" y="325589"/>
                      <a:pt x="0" y="73941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3B02A20A-BAA4-4E4D-9632-D3E8F86D8CD9}"/>
                  </a:ext>
                </a:extLst>
              </p:cNvPr>
              <p:cNvSpPr/>
              <p:nvPr/>
            </p:nvSpPr>
            <p:spPr>
              <a:xfrm>
                <a:off x="-860755" y="3520512"/>
                <a:ext cx="496206" cy="288364"/>
              </a:xfrm>
              <a:custGeom>
                <a:avLst/>
                <a:gdLst>
                  <a:gd name="connsiteX0" fmla="*/ 7454 w 911298"/>
                  <a:gd name="connsiteY0" fmla="*/ 0 h 529590"/>
                  <a:gd name="connsiteX1" fmla="*/ 903844 w 911298"/>
                  <a:gd name="connsiteY1" fmla="*/ 0 h 529590"/>
                  <a:gd name="connsiteX2" fmla="*/ 911298 w 911298"/>
                  <a:gd name="connsiteY2" fmla="*/ 73941 h 529590"/>
                  <a:gd name="connsiteX3" fmla="*/ 455649 w 911298"/>
                  <a:gd name="connsiteY3" fmla="*/ 529590 h 529590"/>
                  <a:gd name="connsiteX4" fmla="*/ 0 w 911298"/>
                  <a:gd name="connsiteY4" fmla="*/ 73941 h 52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298" h="529590">
                    <a:moveTo>
                      <a:pt x="7454" y="0"/>
                    </a:moveTo>
                    <a:lnTo>
                      <a:pt x="903844" y="0"/>
                    </a:lnTo>
                    <a:lnTo>
                      <a:pt x="911298" y="73941"/>
                    </a:lnTo>
                    <a:cubicBezTo>
                      <a:pt x="911298" y="325589"/>
                      <a:pt x="707297" y="529590"/>
                      <a:pt x="455649" y="529590"/>
                    </a:cubicBezTo>
                    <a:cubicBezTo>
                      <a:pt x="204001" y="529590"/>
                      <a:pt x="0" y="325589"/>
                      <a:pt x="0" y="7394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DB279537-0CB0-4387-89C0-78511C0B2F3D}"/>
                </a:ext>
              </a:extLst>
            </p:cNvPr>
            <p:cNvGrpSpPr/>
            <p:nvPr/>
          </p:nvGrpSpPr>
          <p:grpSpPr>
            <a:xfrm>
              <a:off x="5347234" y="4046984"/>
              <a:ext cx="480424" cy="279193"/>
              <a:chOff x="-1066800" y="3520512"/>
              <a:chExt cx="911298" cy="529590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681AF0BE-46DF-4CE5-AC77-2FFC36D92EBE}"/>
                  </a:ext>
                </a:extLst>
              </p:cNvPr>
              <p:cNvSpPr/>
              <p:nvPr/>
            </p:nvSpPr>
            <p:spPr>
              <a:xfrm>
                <a:off x="-1066800" y="3520512"/>
                <a:ext cx="911298" cy="529590"/>
              </a:xfrm>
              <a:custGeom>
                <a:avLst/>
                <a:gdLst>
                  <a:gd name="connsiteX0" fmla="*/ 7454 w 911298"/>
                  <a:gd name="connsiteY0" fmla="*/ 0 h 529590"/>
                  <a:gd name="connsiteX1" fmla="*/ 903844 w 911298"/>
                  <a:gd name="connsiteY1" fmla="*/ 0 h 529590"/>
                  <a:gd name="connsiteX2" fmla="*/ 911298 w 911298"/>
                  <a:gd name="connsiteY2" fmla="*/ 73941 h 529590"/>
                  <a:gd name="connsiteX3" fmla="*/ 455649 w 911298"/>
                  <a:gd name="connsiteY3" fmla="*/ 529590 h 529590"/>
                  <a:gd name="connsiteX4" fmla="*/ 0 w 911298"/>
                  <a:gd name="connsiteY4" fmla="*/ 73941 h 52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298" h="529590">
                    <a:moveTo>
                      <a:pt x="7454" y="0"/>
                    </a:moveTo>
                    <a:lnTo>
                      <a:pt x="903844" y="0"/>
                    </a:lnTo>
                    <a:lnTo>
                      <a:pt x="911298" y="73941"/>
                    </a:lnTo>
                    <a:cubicBezTo>
                      <a:pt x="911298" y="325589"/>
                      <a:pt x="707297" y="529590"/>
                      <a:pt x="455649" y="529590"/>
                    </a:cubicBezTo>
                    <a:cubicBezTo>
                      <a:pt x="204001" y="529590"/>
                      <a:pt x="0" y="325589"/>
                      <a:pt x="0" y="73941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2CCC8C48-E20C-47F9-97DA-23FC6CFE8422}"/>
                  </a:ext>
                </a:extLst>
              </p:cNvPr>
              <p:cNvSpPr/>
              <p:nvPr/>
            </p:nvSpPr>
            <p:spPr>
              <a:xfrm>
                <a:off x="-860755" y="3520512"/>
                <a:ext cx="496206" cy="288364"/>
              </a:xfrm>
              <a:custGeom>
                <a:avLst/>
                <a:gdLst>
                  <a:gd name="connsiteX0" fmla="*/ 7454 w 911298"/>
                  <a:gd name="connsiteY0" fmla="*/ 0 h 529590"/>
                  <a:gd name="connsiteX1" fmla="*/ 903844 w 911298"/>
                  <a:gd name="connsiteY1" fmla="*/ 0 h 529590"/>
                  <a:gd name="connsiteX2" fmla="*/ 911298 w 911298"/>
                  <a:gd name="connsiteY2" fmla="*/ 73941 h 529590"/>
                  <a:gd name="connsiteX3" fmla="*/ 455649 w 911298"/>
                  <a:gd name="connsiteY3" fmla="*/ 529590 h 529590"/>
                  <a:gd name="connsiteX4" fmla="*/ 0 w 911298"/>
                  <a:gd name="connsiteY4" fmla="*/ 73941 h 52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298" h="529590">
                    <a:moveTo>
                      <a:pt x="7454" y="0"/>
                    </a:moveTo>
                    <a:lnTo>
                      <a:pt x="903844" y="0"/>
                    </a:lnTo>
                    <a:lnTo>
                      <a:pt x="911298" y="73941"/>
                    </a:lnTo>
                    <a:cubicBezTo>
                      <a:pt x="911298" y="325589"/>
                      <a:pt x="707297" y="529590"/>
                      <a:pt x="455649" y="529590"/>
                    </a:cubicBezTo>
                    <a:cubicBezTo>
                      <a:pt x="204001" y="529590"/>
                      <a:pt x="0" y="325589"/>
                      <a:pt x="0" y="7394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2BA1CDAC-7E23-406D-8328-A4848938B269}"/>
              </a:ext>
            </a:extLst>
          </p:cNvPr>
          <p:cNvGrpSpPr/>
          <p:nvPr/>
        </p:nvGrpSpPr>
        <p:grpSpPr>
          <a:xfrm>
            <a:off x="6696414" y="4117337"/>
            <a:ext cx="2483752" cy="2058600"/>
            <a:chOff x="6633549" y="3138805"/>
            <a:chExt cx="2682633" cy="2223439"/>
          </a:xfrm>
        </p:grpSpPr>
        <p:sp>
          <p:nvSpPr>
            <p:cNvPr id="30" name="月 29">
              <a:extLst>
                <a:ext uri="{FF2B5EF4-FFF2-40B4-BE49-F238E27FC236}">
                  <a16:creationId xmlns:a16="http://schemas.microsoft.com/office/drawing/2014/main" id="{BDB24ACD-741E-4A09-90DA-4BA468594695}"/>
                </a:ext>
              </a:extLst>
            </p:cNvPr>
            <p:cNvSpPr/>
            <p:nvPr/>
          </p:nvSpPr>
          <p:spPr>
            <a:xfrm rot="16200000">
              <a:off x="7712373" y="2391589"/>
              <a:ext cx="585470" cy="2079902"/>
            </a:xfrm>
            <a:prstGeom prst="moon">
              <a:avLst>
                <a:gd name="adj" fmla="val 39474"/>
              </a:avLst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D23228F6-EA50-4A0F-A4AF-51914BCDF59D}"/>
                </a:ext>
              </a:extLst>
            </p:cNvPr>
            <p:cNvSpPr/>
            <p:nvPr/>
          </p:nvSpPr>
          <p:spPr>
            <a:xfrm>
              <a:off x="6633549" y="3577662"/>
              <a:ext cx="785359" cy="288364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71CEC543-0BA0-4B47-80B8-017D16C3EA0A}"/>
                </a:ext>
              </a:extLst>
            </p:cNvPr>
            <p:cNvSpPr/>
            <p:nvPr/>
          </p:nvSpPr>
          <p:spPr>
            <a:xfrm>
              <a:off x="8530823" y="3577662"/>
              <a:ext cx="785359" cy="288364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四角形: 上の 2 つの角を丸める 32">
              <a:extLst>
                <a:ext uri="{FF2B5EF4-FFF2-40B4-BE49-F238E27FC236}">
                  <a16:creationId xmlns:a16="http://schemas.microsoft.com/office/drawing/2014/main" id="{DA327944-F48C-4C41-9D67-78DF66E9F1D2}"/>
                </a:ext>
              </a:extLst>
            </p:cNvPr>
            <p:cNvSpPr/>
            <p:nvPr/>
          </p:nvSpPr>
          <p:spPr>
            <a:xfrm>
              <a:off x="6999202" y="3310962"/>
              <a:ext cx="1951327" cy="19812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tx1">
                <a:lumMod val="95000"/>
                <a:lumOff val="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四角形: 上の 2 つの角を丸める 33">
              <a:extLst>
                <a:ext uri="{FF2B5EF4-FFF2-40B4-BE49-F238E27FC236}">
                  <a16:creationId xmlns:a16="http://schemas.microsoft.com/office/drawing/2014/main" id="{65DF5823-07C3-4A45-85A7-C760B5F7837A}"/>
                </a:ext>
              </a:extLst>
            </p:cNvPr>
            <p:cNvSpPr/>
            <p:nvPr/>
          </p:nvSpPr>
          <p:spPr>
            <a:xfrm>
              <a:off x="7372582" y="4752644"/>
              <a:ext cx="1204568" cy="6096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2A30F939-72BB-46E8-9C71-B1F37759E701}"/>
                </a:ext>
              </a:extLst>
            </p:cNvPr>
            <p:cNvSpPr/>
            <p:nvPr/>
          </p:nvSpPr>
          <p:spPr>
            <a:xfrm>
              <a:off x="7502729" y="51040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6C170A18-9FE8-4B90-8D81-EA1F78086BB9}"/>
                </a:ext>
              </a:extLst>
            </p:cNvPr>
            <p:cNvSpPr/>
            <p:nvPr/>
          </p:nvSpPr>
          <p:spPr>
            <a:xfrm>
              <a:off x="8158049" y="51040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F7A144B3-A971-49B2-A7ED-21AF63EFFDD8}"/>
                </a:ext>
              </a:extLst>
            </p:cNvPr>
            <p:cNvGrpSpPr/>
            <p:nvPr/>
          </p:nvGrpSpPr>
          <p:grpSpPr>
            <a:xfrm>
              <a:off x="7144555" y="4046984"/>
              <a:ext cx="480424" cy="279193"/>
              <a:chOff x="-1066800" y="3520512"/>
              <a:chExt cx="911298" cy="529590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B999312A-9FFC-494E-B93D-5C5B4233ED55}"/>
                  </a:ext>
                </a:extLst>
              </p:cNvPr>
              <p:cNvSpPr/>
              <p:nvPr/>
            </p:nvSpPr>
            <p:spPr>
              <a:xfrm>
                <a:off x="-1066800" y="3520512"/>
                <a:ext cx="911298" cy="529590"/>
              </a:xfrm>
              <a:custGeom>
                <a:avLst/>
                <a:gdLst>
                  <a:gd name="connsiteX0" fmla="*/ 7454 w 911298"/>
                  <a:gd name="connsiteY0" fmla="*/ 0 h 529590"/>
                  <a:gd name="connsiteX1" fmla="*/ 903844 w 911298"/>
                  <a:gd name="connsiteY1" fmla="*/ 0 h 529590"/>
                  <a:gd name="connsiteX2" fmla="*/ 911298 w 911298"/>
                  <a:gd name="connsiteY2" fmla="*/ 73941 h 529590"/>
                  <a:gd name="connsiteX3" fmla="*/ 455649 w 911298"/>
                  <a:gd name="connsiteY3" fmla="*/ 529590 h 529590"/>
                  <a:gd name="connsiteX4" fmla="*/ 0 w 911298"/>
                  <a:gd name="connsiteY4" fmla="*/ 73941 h 52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298" h="529590">
                    <a:moveTo>
                      <a:pt x="7454" y="0"/>
                    </a:moveTo>
                    <a:lnTo>
                      <a:pt x="903844" y="0"/>
                    </a:lnTo>
                    <a:lnTo>
                      <a:pt x="911298" y="73941"/>
                    </a:lnTo>
                    <a:cubicBezTo>
                      <a:pt x="911298" y="325589"/>
                      <a:pt x="707297" y="529590"/>
                      <a:pt x="455649" y="529590"/>
                    </a:cubicBezTo>
                    <a:cubicBezTo>
                      <a:pt x="204001" y="529590"/>
                      <a:pt x="0" y="325589"/>
                      <a:pt x="0" y="73941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5F4E18B9-B996-48DF-9001-193AA654A08D}"/>
                  </a:ext>
                </a:extLst>
              </p:cNvPr>
              <p:cNvSpPr/>
              <p:nvPr/>
            </p:nvSpPr>
            <p:spPr>
              <a:xfrm>
                <a:off x="-860755" y="3520512"/>
                <a:ext cx="496206" cy="288364"/>
              </a:xfrm>
              <a:custGeom>
                <a:avLst/>
                <a:gdLst>
                  <a:gd name="connsiteX0" fmla="*/ 7454 w 911298"/>
                  <a:gd name="connsiteY0" fmla="*/ 0 h 529590"/>
                  <a:gd name="connsiteX1" fmla="*/ 903844 w 911298"/>
                  <a:gd name="connsiteY1" fmla="*/ 0 h 529590"/>
                  <a:gd name="connsiteX2" fmla="*/ 911298 w 911298"/>
                  <a:gd name="connsiteY2" fmla="*/ 73941 h 529590"/>
                  <a:gd name="connsiteX3" fmla="*/ 455649 w 911298"/>
                  <a:gd name="connsiteY3" fmla="*/ 529590 h 529590"/>
                  <a:gd name="connsiteX4" fmla="*/ 0 w 911298"/>
                  <a:gd name="connsiteY4" fmla="*/ 73941 h 52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298" h="529590">
                    <a:moveTo>
                      <a:pt x="7454" y="0"/>
                    </a:moveTo>
                    <a:lnTo>
                      <a:pt x="903844" y="0"/>
                    </a:lnTo>
                    <a:lnTo>
                      <a:pt x="911298" y="73941"/>
                    </a:lnTo>
                    <a:cubicBezTo>
                      <a:pt x="911298" y="325589"/>
                      <a:pt x="707297" y="529590"/>
                      <a:pt x="455649" y="529590"/>
                    </a:cubicBezTo>
                    <a:cubicBezTo>
                      <a:pt x="204001" y="529590"/>
                      <a:pt x="0" y="325589"/>
                      <a:pt x="0" y="7394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896029C0-539D-4E6E-A16F-30B9280CD99B}"/>
                </a:ext>
              </a:extLst>
            </p:cNvPr>
            <p:cNvGrpSpPr/>
            <p:nvPr/>
          </p:nvGrpSpPr>
          <p:grpSpPr>
            <a:xfrm>
              <a:off x="8349514" y="4046984"/>
              <a:ext cx="480424" cy="279193"/>
              <a:chOff x="-1066800" y="3520512"/>
              <a:chExt cx="911298" cy="529590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F96D9EF8-743F-4E98-860F-732C10D4E08A}"/>
                  </a:ext>
                </a:extLst>
              </p:cNvPr>
              <p:cNvSpPr/>
              <p:nvPr/>
            </p:nvSpPr>
            <p:spPr>
              <a:xfrm>
                <a:off x="-1066800" y="3520512"/>
                <a:ext cx="911298" cy="529590"/>
              </a:xfrm>
              <a:custGeom>
                <a:avLst/>
                <a:gdLst>
                  <a:gd name="connsiteX0" fmla="*/ 7454 w 911298"/>
                  <a:gd name="connsiteY0" fmla="*/ 0 h 529590"/>
                  <a:gd name="connsiteX1" fmla="*/ 903844 w 911298"/>
                  <a:gd name="connsiteY1" fmla="*/ 0 h 529590"/>
                  <a:gd name="connsiteX2" fmla="*/ 911298 w 911298"/>
                  <a:gd name="connsiteY2" fmla="*/ 73941 h 529590"/>
                  <a:gd name="connsiteX3" fmla="*/ 455649 w 911298"/>
                  <a:gd name="connsiteY3" fmla="*/ 529590 h 529590"/>
                  <a:gd name="connsiteX4" fmla="*/ 0 w 911298"/>
                  <a:gd name="connsiteY4" fmla="*/ 73941 h 52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298" h="529590">
                    <a:moveTo>
                      <a:pt x="7454" y="0"/>
                    </a:moveTo>
                    <a:lnTo>
                      <a:pt x="903844" y="0"/>
                    </a:lnTo>
                    <a:lnTo>
                      <a:pt x="911298" y="73941"/>
                    </a:lnTo>
                    <a:cubicBezTo>
                      <a:pt x="911298" y="325589"/>
                      <a:pt x="707297" y="529590"/>
                      <a:pt x="455649" y="529590"/>
                    </a:cubicBezTo>
                    <a:cubicBezTo>
                      <a:pt x="204001" y="529590"/>
                      <a:pt x="0" y="325589"/>
                      <a:pt x="0" y="73941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EA38AEA8-36F5-410D-B3EE-1B6A5D305078}"/>
                  </a:ext>
                </a:extLst>
              </p:cNvPr>
              <p:cNvSpPr/>
              <p:nvPr/>
            </p:nvSpPr>
            <p:spPr>
              <a:xfrm>
                <a:off x="-860755" y="3520512"/>
                <a:ext cx="496206" cy="288364"/>
              </a:xfrm>
              <a:custGeom>
                <a:avLst/>
                <a:gdLst>
                  <a:gd name="connsiteX0" fmla="*/ 7454 w 911298"/>
                  <a:gd name="connsiteY0" fmla="*/ 0 h 529590"/>
                  <a:gd name="connsiteX1" fmla="*/ 903844 w 911298"/>
                  <a:gd name="connsiteY1" fmla="*/ 0 h 529590"/>
                  <a:gd name="connsiteX2" fmla="*/ 911298 w 911298"/>
                  <a:gd name="connsiteY2" fmla="*/ 73941 h 529590"/>
                  <a:gd name="connsiteX3" fmla="*/ 455649 w 911298"/>
                  <a:gd name="connsiteY3" fmla="*/ 529590 h 529590"/>
                  <a:gd name="connsiteX4" fmla="*/ 0 w 911298"/>
                  <a:gd name="connsiteY4" fmla="*/ 73941 h 52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298" h="529590">
                    <a:moveTo>
                      <a:pt x="7454" y="0"/>
                    </a:moveTo>
                    <a:lnTo>
                      <a:pt x="903844" y="0"/>
                    </a:lnTo>
                    <a:lnTo>
                      <a:pt x="911298" y="73941"/>
                    </a:lnTo>
                    <a:cubicBezTo>
                      <a:pt x="911298" y="325589"/>
                      <a:pt x="707297" y="529590"/>
                      <a:pt x="455649" y="529590"/>
                    </a:cubicBezTo>
                    <a:cubicBezTo>
                      <a:pt x="204001" y="529590"/>
                      <a:pt x="0" y="325589"/>
                      <a:pt x="0" y="7394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18C571D3-CD0F-45B5-B683-5AA745BB60AF}"/>
              </a:ext>
            </a:extLst>
          </p:cNvPr>
          <p:cNvGrpSpPr/>
          <p:nvPr/>
        </p:nvGrpSpPr>
        <p:grpSpPr>
          <a:xfrm>
            <a:off x="6696414" y="1384463"/>
            <a:ext cx="2483752" cy="1899208"/>
            <a:chOff x="6633549" y="796362"/>
            <a:chExt cx="2682633" cy="2051282"/>
          </a:xfrm>
        </p:grpSpPr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35D4F4A8-B51D-4948-AB13-90D654D84AFF}"/>
                </a:ext>
              </a:extLst>
            </p:cNvPr>
            <p:cNvSpPr/>
            <p:nvPr/>
          </p:nvSpPr>
          <p:spPr>
            <a:xfrm>
              <a:off x="6633549" y="1063062"/>
              <a:ext cx="785359" cy="288364"/>
            </a:xfrm>
            <a:prstGeom prst="ellipse">
              <a:avLst/>
            </a:prstGeom>
            <a:solidFill>
              <a:srgbClr val="FF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6822691A-B07B-458B-AAA2-25569D832299}"/>
                </a:ext>
              </a:extLst>
            </p:cNvPr>
            <p:cNvSpPr/>
            <p:nvPr/>
          </p:nvSpPr>
          <p:spPr>
            <a:xfrm>
              <a:off x="8530823" y="1063062"/>
              <a:ext cx="785359" cy="288364"/>
            </a:xfrm>
            <a:prstGeom prst="ellipse">
              <a:avLst/>
            </a:prstGeom>
            <a:solidFill>
              <a:srgbClr val="FF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四角形: 上の 2 つの角を丸める 45">
              <a:extLst>
                <a:ext uri="{FF2B5EF4-FFF2-40B4-BE49-F238E27FC236}">
                  <a16:creationId xmlns:a16="http://schemas.microsoft.com/office/drawing/2014/main" id="{29C0B0B2-2BE1-4ACA-848B-0FB8902582A5}"/>
                </a:ext>
              </a:extLst>
            </p:cNvPr>
            <p:cNvSpPr/>
            <p:nvPr/>
          </p:nvSpPr>
          <p:spPr>
            <a:xfrm>
              <a:off x="6999202" y="796362"/>
              <a:ext cx="1951327" cy="19812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2BC23A88-CABD-4061-92EE-143882FE187D}"/>
                </a:ext>
              </a:extLst>
            </p:cNvPr>
            <p:cNvSpPr/>
            <p:nvPr/>
          </p:nvSpPr>
          <p:spPr>
            <a:xfrm>
              <a:off x="7372582" y="2238044"/>
              <a:ext cx="1204568" cy="6096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FF5F8DA7-05B8-42CE-8FB5-342C7428A846}"/>
                </a:ext>
              </a:extLst>
            </p:cNvPr>
            <p:cNvSpPr/>
            <p:nvPr/>
          </p:nvSpPr>
          <p:spPr>
            <a:xfrm>
              <a:off x="7502729" y="25894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DE90CFAA-A160-45D8-8984-44F79F468E4A}"/>
                </a:ext>
              </a:extLst>
            </p:cNvPr>
            <p:cNvSpPr/>
            <p:nvPr/>
          </p:nvSpPr>
          <p:spPr>
            <a:xfrm>
              <a:off x="8158049" y="25894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F6E68F29-5C8F-4EC7-A7AC-5B631C945976}"/>
                </a:ext>
              </a:extLst>
            </p:cNvPr>
            <p:cNvSpPr/>
            <p:nvPr/>
          </p:nvSpPr>
          <p:spPr>
            <a:xfrm>
              <a:off x="6999201" y="963987"/>
              <a:ext cx="1951328" cy="1319791"/>
            </a:xfrm>
            <a:custGeom>
              <a:avLst/>
              <a:gdLst>
                <a:gd name="connsiteX0" fmla="*/ 439116 w 1951328"/>
                <a:gd name="connsiteY0" fmla="*/ 859 h 1319791"/>
                <a:gd name="connsiteX1" fmla="*/ 451477 w 1951328"/>
                <a:gd name="connsiteY1" fmla="*/ 7568 h 1319791"/>
                <a:gd name="connsiteX2" fmla="*/ 746759 w 1951328"/>
                <a:gd name="connsiteY2" fmla="*/ 562927 h 1319791"/>
                <a:gd name="connsiteX3" fmla="*/ 746758 w 1951328"/>
                <a:gd name="connsiteY3" fmla="*/ 650051 h 1319791"/>
                <a:gd name="connsiteX4" fmla="*/ 77018 w 1951328"/>
                <a:gd name="connsiteY4" fmla="*/ 1319791 h 1319791"/>
                <a:gd name="connsiteX5" fmla="*/ 77019 w 1951328"/>
                <a:gd name="connsiteY5" fmla="*/ 1319790 h 1319791"/>
                <a:gd name="connsiteX6" fmla="*/ 3210 w 1951328"/>
                <a:gd name="connsiteY6" fmla="*/ 1312350 h 1319791"/>
                <a:gd name="connsiteX7" fmla="*/ 0 w 1951328"/>
                <a:gd name="connsiteY7" fmla="*/ 1280510 h 1319791"/>
                <a:gd name="connsiteX8" fmla="*/ 0 w 1951328"/>
                <a:gd name="connsiteY8" fmla="*/ 815335 h 1319791"/>
                <a:gd name="connsiteX9" fmla="*/ 430161 w 1951328"/>
                <a:gd name="connsiteY9" fmla="*/ 6299 h 1319791"/>
                <a:gd name="connsiteX10" fmla="*/ 1510798 w 1951328"/>
                <a:gd name="connsiteY10" fmla="*/ 0 h 1319791"/>
                <a:gd name="connsiteX11" fmla="*/ 1521167 w 1951328"/>
                <a:gd name="connsiteY11" fmla="*/ 6299 h 1319791"/>
                <a:gd name="connsiteX12" fmla="*/ 1951328 w 1951328"/>
                <a:gd name="connsiteY12" fmla="*/ 815335 h 1319791"/>
                <a:gd name="connsiteX13" fmla="*/ 1951327 w 1951328"/>
                <a:gd name="connsiteY13" fmla="*/ 1280510 h 1319791"/>
                <a:gd name="connsiteX14" fmla="*/ 1948148 w 1951328"/>
                <a:gd name="connsiteY14" fmla="*/ 1312045 h 1319791"/>
                <a:gd name="connsiteX15" fmla="*/ 1871312 w 1951328"/>
                <a:gd name="connsiteY15" fmla="*/ 1319791 h 1319791"/>
                <a:gd name="connsiteX16" fmla="*/ 1871313 w 1951328"/>
                <a:gd name="connsiteY16" fmla="*/ 1319790 h 1319791"/>
                <a:gd name="connsiteX17" fmla="*/ 1201573 w 1951328"/>
                <a:gd name="connsiteY17" fmla="*/ 650050 h 1319791"/>
                <a:gd name="connsiteX18" fmla="*/ 1201573 w 1951328"/>
                <a:gd name="connsiteY18" fmla="*/ 562927 h 1319791"/>
                <a:gd name="connsiteX19" fmla="*/ 1496855 w 1951328"/>
                <a:gd name="connsiteY19" fmla="*/ 7568 h 1319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51328" h="1319791">
                  <a:moveTo>
                    <a:pt x="439116" y="859"/>
                  </a:moveTo>
                  <a:lnTo>
                    <a:pt x="451477" y="7568"/>
                  </a:lnTo>
                  <a:cubicBezTo>
                    <a:pt x="629629" y="127925"/>
                    <a:pt x="746759" y="331748"/>
                    <a:pt x="746759" y="562927"/>
                  </a:cubicBezTo>
                  <a:cubicBezTo>
                    <a:pt x="746759" y="591968"/>
                    <a:pt x="746758" y="621010"/>
                    <a:pt x="746758" y="650051"/>
                  </a:cubicBezTo>
                  <a:cubicBezTo>
                    <a:pt x="746758" y="1019938"/>
                    <a:pt x="446905" y="1319791"/>
                    <a:pt x="77018" y="1319791"/>
                  </a:cubicBezTo>
                  <a:lnTo>
                    <a:pt x="77019" y="1319790"/>
                  </a:lnTo>
                  <a:lnTo>
                    <a:pt x="3210" y="1312350"/>
                  </a:lnTo>
                  <a:lnTo>
                    <a:pt x="0" y="1280510"/>
                  </a:lnTo>
                  <a:lnTo>
                    <a:pt x="0" y="815335"/>
                  </a:lnTo>
                  <a:cubicBezTo>
                    <a:pt x="0" y="478558"/>
                    <a:pt x="170633" y="181633"/>
                    <a:pt x="430161" y="6299"/>
                  </a:cubicBezTo>
                  <a:close/>
                  <a:moveTo>
                    <a:pt x="1510798" y="0"/>
                  </a:moveTo>
                  <a:lnTo>
                    <a:pt x="1521167" y="6299"/>
                  </a:lnTo>
                  <a:cubicBezTo>
                    <a:pt x="1780695" y="181633"/>
                    <a:pt x="1951328" y="478558"/>
                    <a:pt x="1951328" y="815335"/>
                  </a:cubicBezTo>
                  <a:cubicBezTo>
                    <a:pt x="1951328" y="970393"/>
                    <a:pt x="1951327" y="1125452"/>
                    <a:pt x="1951327" y="1280510"/>
                  </a:cubicBezTo>
                  <a:lnTo>
                    <a:pt x="1948148" y="1312045"/>
                  </a:lnTo>
                  <a:lnTo>
                    <a:pt x="1871312" y="1319791"/>
                  </a:lnTo>
                  <a:lnTo>
                    <a:pt x="1871313" y="1319790"/>
                  </a:lnTo>
                  <a:cubicBezTo>
                    <a:pt x="1501426" y="1319790"/>
                    <a:pt x="1201573" y="1019937"/>
                    <a:pt x="1201573" y="650050"/>
                  </a:cubicBezTo>
                  <a:lnTo>
                    <a:pt x="1201573" y="562927"/>
                  </a:lnTo>
                  <a:cubicBezTo>
                    <a:pt x="1201573" y="331748"/>
                    <a:pt x="1318703" y="127925"/>
                    <a:pt x="1496855" y="7568"/>
                  </a:cubicBezTo>
                  <a:close/>
                </a:path>
              </a:pathLst>
            </a:custGeom>
            <a:solidFill>
              <a:srgbClr val="FF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E0913080-B966-4506-AC03-9A0BB11C4942}"/>
                </a:ext>
              </a:extLst>
            </p:cNvPr>
            <p:cNvGrpSpPr/>
            <p:nvPr/>
          </p:nvGrpSpPr>
          <p:grpSpPr>
            <a:xfrm>
              <a:off x="7144555" y="1547624"/>
              <a:ext cx="480424" cy="279193"/>
              <a:chOff x="-1066800" y="3520512"/>
              <a:chExt cx="911298" cy="529590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048BB8FD-1EF9-45BE-8F0B-CD74C7C856DF}"/>
                  </a:ext>
                </a:extLst>
              </p:cNvPr>
              <p:cNvSpPr/>
              <p:nvPr/>
            </p:nvSpPr>
            <p:spPr>
              <a:xfrm>
                <a:off x="-1066800" y="3520512"/>
                <a:ext cx="911298" cy="529590"/>
              </a:xfrm>
              <a:custGeom>
                <a:avLst/>
                <a:gdLst>
                  <a:gd name="connsiteX0" fmla="*/ 7454 w 911298"/>
                  <a:gd name="connsiteY0" fmla="*/ 0 h 529590"/>
                  <a:gd name="connsiteX1" fmla="*/ 903844 w 911298"/>
                  <a:gd name="connsiteY1" fmla="*/ 0 h 529590"/>
                  <a:gd name="connsiteX2" fmla="*/ 911298 w 911298"/>
                  <a:gd name="connsiteY2" fmla="*/ 73941 h 529590"/>
                  <a:gd name="connsiteX3" fmla="*/ 455649 w 911298"/>
                  <a:gd name="connsiteY3" fmla="*/ 529590 h 529590"/>
                  <a:gd name="connsiteX4" fmla="*/ 0 w 911298"/>
                  <a:gd name="connsiteY4" fmla="*/ 73941 h 52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298" h="529590">
                    <a:moveTo>
                      <a:pt x="7454" y="0"/>
                    </a:moveTo>
                    <a:lnTo>
                      <a:pt x="903844" y="0"/>
                    </a:lnTo>
                    <a:lnTo>
                      <a:pt x="911298" y="73941"/>
                    </a:lnTo>
                    <a:cubicBezTo>
                      <a:pt x="911298" y="325589"/>
                      <a:pt x="707297" y="529590"/>
                      <a:pt x="455649" y="529590"/>
                    </a:cubicBezTo>
                    <a:cubicBezTo>
                      <a:pt x="204001" y="529590"/>
                      <a:pt x="0" y="325589"/>
                      <a:pt x="0" y="73941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B81387D4-C5D5-44E1-9445-9A4FA6D273D4}"/>
                  </a:ext>
                </a:extLst>
              </p:cNvPr>
              <p:cNvSpPr/>
              <p:nvPr/>
            </p:nvSpPr>
            <p:spPr>
              <a:xfrm>
                <a:off x="-860755" y="3520512"/>
                <a:ext cx="496206" cy="288364"/>
              </a:xfrm>
              <a:custGeom>
                <a:avLst/>
                <a:gdLst>
                  <a:gd name="connsiteX0" fmla="*/ 7454 w 911298"/>
                  <a:gd name="connsiteY0" fmla="*/ 0 h 529590"/>
                  <a:gd name="connsiteX1" fmla="*/ 903844 w 911298"/>
                  <a:gd name="connsiteY1" fmla="*/ 0 h 529590"/>
                  <a:gd name="connsiteX2" fmla="*/ 911298 w 911298"/>
                  <a:gd name="connsiteY2" fmla="*/ 73941 h 529590"/>
                  <a:gd name="connsiteX3" fmla="*/ 455649 w 911298"/>
                  <a:gd name="connsiteY3" fmla="*/ 529590 h 529590"/>
                  <a:gd name="connsiteX4" fmla="*/ 0 w 911298"/>
                  <a:gd name="connsiteY4" fmla="*/ 73941 h 52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298" h="529590">
                    <a:moveTo>
                      <a:pt x="7454" y="0"/>
                    </a:moveTo>
                    <a:lnTo>
                      <a:pt x="903844" y="0"/>
                    </a:lnTo>
                    <a:lnTo>
                      <a:pt x="911298" y="73941"/>
                    </a:lnTo>
                    <a:cubicBezTo>
                      <a:pt x="911298" y="325589"/>
                      <a:pt x="707297" y="529590"/>
                      <a:pt x="455649" y="529590"/>
                    </a:cubicBezTo>
                    <a:cubicBezTo>
                      <a:pt x="204001" y="529590"/>
                      <a:pt x="0" y="325589"/>
                      <a:pt x="0" y="7394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3A76FE39-5911-4CBA-ADD0-6DCEB0008C97}"/>
                </a:ext>
              </a:extLst>
            </p:cNvPr>
            <p:cNvGrpSpPr/>
            <p:nvPr/>
          </p:nvGrpSpPr>
          <p:grpSpPr>
            <a:xfrm>
              <a:off x="8349514" y="1547624"/>
              <a:ext cx="480424" cy="279193"/>
              <a:chOff x="-1066800" y="3520512"/>
              <a:chExt cx="911298" cy="529590"/>
            </a:xfrm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5804A550-688B-4686-82BD-A7EACC113565}"/>
                  </a:ext>
                </a:extLst>
              </p:cNvPr>
              <p:cNvSpPr/>
              <p:nvPr/>
            </p:nvSpPr>
            <p:spPr>
              <a:xfrm>
                <a:off x="-1066800" y="3520512"/>
                <a:ext cx="911298" cy="529590"/>
              </a:xfrm>
              <a:custGeom>
                <a:avLst/>
                <a:gdLst>
                  <a:gd name="connsiteX0" fmla="*/ 7454 w 911298"/>
                  <a:gd name="connsiteY0" fmla="*/ 0 h 529590"/>
                  <a:gd name="connsiteX1" fmla="*/ 903844 w 911298"/>
                  <a:gd name="connsiteY1" fmla="*/ 0 h 529590"/>
                  <a:gd name="connsiteX2" fmla="*/ 911298 w 911298"/>
                  <a:gd name="connsiteY2" fmla="*/ 73941 h 529590"/>
                  <a:gd name="connsiteX3" fmla="*/ 455649 w 911298"/>
                  <a:gd name="connsiteY3" fmla="*/ 529590 h 529590"/>
                  <a:gd name="connsiteX4" fmla="*/ 0 w 911298"/>
                  <a:gd name="connsiteY4" fmla="*/ 73941 h 52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298" h="529590">
                    <a:moveTo>
                      <a:pt x="7454" y="0"/>
                    </a:moveTo>
                    <a:lnTo>
                      <a:pt x="903844" y="0"/>
                    </a:lnTo>
                    <a:lnTo>
                      <a:pt x="911298" y="73941"/>
                    </a:lnTo>
                    <a:cubicBezTo>
                      <a:pt x="911298" y="325589"/>
                      <a:pt x="707297" y="529590"/>
                      <a:pt x="455649" y="529590"/>
                    </a:cubicBezTo>
                    <a:cubicBezTo>
                      <a:pt x="204001" y="529590"/>
                      <a:pt x="0" y="325589"/>
                      <a:pt x="0" y="73941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AFC38118-66AC-427F-AC9A-F4E391134B87}"/>
                  </a:ext>
                </a:extLst>
              </p:cNvPr>
              <p:cNvSpPr/>
              <p:nvPr/>
            </p:nvSpPr>
            <p:spPr>
              <a:xfrm>
                <a:off x="-860755" y="3520512"/>
                <a:ext cx="496206" cy="288364"/>
              </a:xfrm>
              <a:custGeom>
                <a:avLst/>
                <a:gdLst>
                  <a:gd name="connsiteX0" fmla="*/ 7454 w 911298"/>
                  <a:gd name="connsiteY0" fmla="*/ 0 h 529590"/>
                  <a:gd name="connsiteX1" fmla="*/ 903844 w 911298"/>
                  <a:gd name="connsiteY1" fmla="*/ 0 h 529590"/>
                  <a:gd name="connsiteX2" fmla="*/ 911298 w 911298"/>
                  <a:gd name="connsiteY2" fmla="*/ 73941 h 529590"/>
                  <a:gd name="connsiteX3" fmla="*/ 455649 w 911298"/>
                  <a:gd name="connsiteY3" fmla="*/ 529590 h 529590"/>
                  <a:gd name="connsiteX4" fmla="*/ 0 w 911298"/>
                  <a:gd name="connsiteY4" fmla="*/ 73941 h 52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298" h="529590">
                    <a:moveTo>
                      <a:pt x="7454" y="0"/>
                    </a:moveTo>
                    <a:lnTo>
                      <a:pt x="903844" y="0"/>
                    </a:lnTo>
                    <a:lnTo>
                      <a:pt x="911298" y="73941"/>
                    </a:lnTo>
                    <a:cubicBezTo>
                      <a:pt x="911298" y="325589"/>
                      <a:pt x="707297" y="529590"/>
                      <a:pt x="455649" y="529590"/>
                    </a:cubicBezTo>
                    <a:cubicBezTo>
                      <a:pt x="204001" y="529590"/>
                      <a:pt x="0" y="325589"/>
                      <a:pt x="0" y="7394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FDE590DF-8FD8-4DB2-B0A7-66487B06F8FD}"/>
              </a:ext>
            </a:extLst>
          </p:cNvPr>
          <p:cNvGrpSpPr/>
          <p:nvPr/>
        </p:nvGrpSpPr>
        <p:grpSpPr>
          <a:xfrm>
            <a:off x="3723852" y="1384463"/>
            <a:ext cx="2483752" cy="1899208"/>
            <a:chOff x="3642699" y="796362"/>
            <a:chExt cx="2682633" cy="2051282"/>
          </a:xfrm>
        </p:grpSpPr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4F8BE586-35DA-4B80-8806-0B472D0B3D81}"/>
                </a:ext>
              </a:extLst>
            </p:cNvPr>
            <p:cNvSpPr/>
            <p:nvPr/>
          </p:nvSpPr>
          <p:spPr>
            <a:xfrm>
              <a:off x="3642699" y="1063062"/>
              <a:ext cx="785359" cy="28836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D41223BD-5525-4EF0-8E9D-B88397F63F55}"/>
                </a:ext>
              </a:extLst>
            </p:cNvPr>
            <p:cNvSpPr/>
            <p:nvPr/>
          </p:nvSpPr>
          <p:spPr>
            <a:xfrm>
              <a:off x="5539973" y="1063062"/>
              <a:ext cx="785359" cy="28836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AB845C24-1C41-4D12-A7D3-E4FDEAB2F843}"/>
                </a:ext>
              </a:extLst>
            </p:cNvPr>
            <p:cNvSpPr/>
            <p:nvPr/>
          </p:nvSpPr>
          <p:spPr>
            <a:xfrm>
              <a:off x="4008352" y="796362"/>
              <a:ext cx="1951327" cy="19812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545CADDD-0E9A-415A-A80C-152AAC759662}"/>
                </a:ext>
              </a:extLst>
            </p:cNvPr>
            <p:cNvSpPr/>
            <p:nvPr/>
          </p:nvSpPr>
          <p:spPr>
            <a:xfrm>
              <a:off x="4381732" y="2238044"/>
              <a:ext cx="1204568" cy="6096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rgbClr val="FF00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楕円 61">
              <a:extLst>
                <a:ext uri="{FF2B5EF4-FFF2-40B4-BE49-F238E27FC236}">
                  <a16:creationId xmlns:a16="http://schemas.microsoft.com/office/drawing/2014/main" id="{7E767262-1E02-49A5-969C-5792BFD6C990}"/>
                </a:ext>
              </a:extLst>
            </p:cNvPr>
            <p:cNvSpPr/>
            <p:nvPr/>
          </p:nvSpPr>
          <p:spPr>
            <a:xfrm>
              <a:off x="4511879" y="25894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E1A3885C-10B9-495C-B0DE-091D80AA1276}"/>
                </a:ext>
              </a:extLst>
            </p:cNvPr>
            <p:cNvSpPr/>
            <p:nvPr/>
          </p:nvSpPr>
          <p:spPr>
            <a:xfrm>
              <a:off x="5167199" y="25894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B8DEFD13-99B3-4371-BA98-CCEBD0873AFE}"/>
                </a:ext>
              </a:extLst>
            </p:cNvPr>
            <p:cNvSpPr/>
            <p:nvPr/>
          </p:nvSpPr>
          <p:spPr>
            <a:xfrm>
              <a:off x="4008351" y="963987"/>
              <a:ext cx="1951328" cy="1319791"/>
            </a:xfrm>
            <a:custGeom>
              <a:avLst/>
              <a:gdLst>
                <a:gd name="connsiteX0" fmla="*/ 439116 w 1951328"/>
                <a:gd name="connsiteY0" fmla="*/ 859 h 1319791"/>
                <a:gd name="connsiteX1" fmla="*/ 451477 w 1951328"/>
                <a:gd name="connsiteY1" fmla="*/ 7568 h 1319791"/>
                <a:gd name="connsiteX2" fmla="*/ 746759 w 1951328"/>
                <a:gd name="connsiteY2" fmla="*/ 562927 h 1319791"/>
                <a:gd name="connsiteX3" fmla="*/ 746758 w 1951328"/>
                <a:gd name="connsiteY3" fmla="*/ 650051 h 1319791"/>
                <a:gd name="connsiteX4" fmla="*/ 77018 w 1951328"/>
                <a:gd name="connsiteY4" fmla="*/ 1319791 h 1319791"/>
                <a:gd name="connsiteX5" fmla="*/ 77019 w 1951328"/>
                <a:gd name="connsiteY5" fmla="*/ 1319790 h 1319791"/>
                <a:gd name="connsiteX6" fmla="*/ 3210 w 1951328"/>
                <a:gd name="connsiteY6" fmla="*/ 1312350 h 1319791"/>
                <a:gd name="connsiteX7" fmla="*/ 0 w 1951328"/>
                <a:gd name="connsiteY7" fmla="*/ 1280510 h 1319791"/>
                <a:gd name="connsiteX8" fmla="*/ 0 w 1951328"/>
                <a:gd name="connsiteY8" fmla="*/ 815335 h 1319791"/>
                <a:gd name="connsiteX9" fmla="*/ 430161 w 1951328"/>
                <a:gd name="connsiteY9" fmla="*/ 6299 h 1319791"/>
                <a:gd name="connsiteX10" fmla="*/ 1510798 w 1951328"/>
                <a:gd name="connsiteY10" fmla="*/ 0 h 1319791"/>
                <a:gd name="connsiteX11" fmla="*/ 1521167 w 1951328"/>
                <a:gd name="connsiteY11" fmla="*/ 6299 h 1319791"/>
                <a:gd name="connsiteX12" fmla="*/ 1951328 w 1951328"/>
                <a:gd name="connsiteY12" fmla="*/ 815335 h 1319791"/>
                <a:gd name="connsiteX13" fmla="*/ 1951327 w 1951328"/>
                <a:gd name="connsiteY13" fmla="*/ 1280510 h 1319791"/>
                <a:gd name="connsiteX14" fmla="*/ 1948148 w 1951328"/>
                <a:gd name="connsiteY14" fmla="*/ 1312045 h 1319791"/>
                <a:gd name="connsiteX15" fmla="*/ 1871312 w 1951328"/>
                <a:gd name="connsiteY15" fmla="*/ 1319791 h 1319791"/>
                <a:gd name="connsiteX16" fmla="*/ 1871313 w 1951328"/>
                <a:gd name="connsiteY16" fmla="*/ 1319790 h 1319791"/>
                <a:gd name="connsiteX17" fmla="*/ 1201573 w 1951328"/>
                <a:gd name="connsiteY17" fmla="*/ 650050 h 1319791"/>
                <a:gd name="connsiteX18" fmla="*/ 1201573 w 1951328"/>
                <a:gd name="connsiteY18" fmla="*/ 562927 h 1319791"/>
                <a:gd name="connsiteX19" fmla="*/ 1496855 w 1951328"/>
                <a:gd name="connsiteY19" fmla="*/ 7568 h 1319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51328" h="1319791">
                  <a:moveTo>
                    <a:pt x="439116" y="859"/>
                  </a:moveTo>
                  <a:lnTo>
                    <a:pt x="451477" y="7568"/>
                  </a:lnTo>
                  <a:cubicBezTo>
                    <a:pt x="629629" y="127925"/>
                    <a:pt x="746759" y="331748"/>
                    <a:pt x="746759" y="562927"/>
                  </a:cubicBezTo>
                  <a:cubicBezTo>
                    <a:pt x="746759" y="591968"/>
                    <a:pt x="746758" y="621010"/>
                    <a:pt x="746758" y="650051"/>
                  </a:cubicBezTo>
                  <a:cubicBezTo>
                    <a:pt x="746758" y="1019938"/>
                    <a:pt x="446905" y="1319791"/>
                    <a:pt x="77018" y="1319791"/>
                  </a:cubicBezTo>
                  <a:lnTo>
                    <a:pt x="77019" y="1319790"/>
                  </a:lnTo>
                  <a:lnTo>
                    <a:pt x="3210" y="1312350"/>
                  </a:lnTo>
                  <a:lnTo>
                    <a:pt x="0" y="1280510"/>
                  </a:lnTo>
                  <a:lnTo>
                    <a:pt x="0" y="815335"/>
                  </a:lnTo>
                  <a:cubicBezTo>
                    <a:pt x="0" y="478558"/>
                    <a:pt x="170633" y="181633"/>
                    <a:pt x="430161" y="6299"/>
                  </a:cubicBezTo>
                  <a:close/>
                  <a:moveTo>
                    <a:pt x="1510798" y="0"/>
                  </a:moveTo>
                  <a:lnTo>
                    <a:pt x="1521167" y="6299"/>
                  </a:lnTo>
                  <a:cubicBezTo>
                    <a:pt x="1780695" y="181633"/>
                    <a:pt x="1951328" y="478558"/>
                    <a:pt x="1951328" y="815335"/>
                  </a:cubicBezTo>
                  <a:cubicBezTo>
                    <a:pt x="1951328" y="970393"/>
                    <a:pt x="1951327" y="1125452"/>
                    <a:pt x="1951327" y="1280510"/>
                  </a:cubicBezTo>
                  <a:lnTo>
                    <a:pt x="1948148" y="1312045"/>
                  </a:lnTo>
                  <a:lnTo>
                    <a:pt x="1871312" y="1319791"/>
                  </a:lnTo>
                  <a:lnTo>
                    <a:pt x="1871313" y="1319790"/>
                  </a:lnTo>
                  <a:cubicBezTo>
                    <a:pt x="1501426" y="1319790"/>
                    <a:pt x="1201573" y="1019937"/>
                    <a:pt x="1201573" y="650050"/>
                  </a:cubicBezTo>
                  <a:lnTo>
                    <a:pt x="1201573" y="562927"/>
                  </a:lnTo>
                  <a:cubicBezTo>
                    <a:pt x="1201573" y="331748"/>
                    <a:pt x="1318703" y="127925"/>
                    <a:pt x="1496855" y="756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ED0BE4E0-6E29-4B16-83B1-664AA22D3810}"/>
                </a:ext>
              </a:extLst>
            </p:cNvPr>
            <p:cNvGrpSpPr/>
            <p:nvPr/>
          </p:nvGrpSpPr>
          <p:grpSpPr>
            <a:xfrm>
              <a:off x="4142275" y="1547624"/>
              <a:ext cx="480424" cy="279193"/>
              <a:chOff x="-1066800" y="3520512"/>
              <a:chExt cx="911298" cy="529590"/>
            </a:xfrm>
          </p:grpSpPr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7B79EE11-FD12-4F4B-8CC7-7B6D7B6CAFFB}"/>
                  </a:ext>
                </a:extLst>
              </p:cNvPr>
              <p:cNvSpPr/>
              <p:nvPr/>
            </p:nvSpPr>
            <p:spPr>
              <a:xfrm>
                <a:off x="-1066800" y="3520512"/>
                <a:ext cx="911298" cy="529590"/>
              </a:xfrm>
              <a:custGeom>
                <a:avLst/>
                <a:gdLst>
                  <a:gd name="connsiteX0" fmla="*/ 7454 w 911298"/>
                  <a:gd name="connsiteY0" fmla="*/ 0 h 529590"/>
                  <a:gd name="connsiteX1" fmla="*/ 903844 w 911298"/>
                  <a:gd name="connsiteY1" fmla="*/ 0 h 529590"/>
                  <a:gd name="connsiteX2" fmla="*/ 911298 w 911298"/>
                  <a:gd name="connsiteY2" fmla="*/ 73941 h 529590"/>
                  <a:gd name="connsiteX3" fmla="*/ 455649 w 911298"/>
                  <a:gd name="connsiteY3" fmla="*/ 529590 h 529590"/>
                  <a:gd name="connsiteX4" fmla="*/ 0 w 911298"/>
                  <a:gd name="connsiteY4" fmla="*/ 73941 h 52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298" h="529590">
                    <a:moveTo>
                      <a:pt x="7454" y="0"/>
                    </a:moveTo>
                    <a:lnTo>
                      <a:pt x="903844" y="0"/>
                    </a:lnTo>
                    <a:lnTo>
                      <a:pt x="911298" y="73941"/>
                    </a:lnTo>
                    <a:cubicBezTo>
                      <a:pt x="911298" y="325589"/>
                      <a:pt x="707297" y="529590"/>
                      <a:pt x="455649" y="529590"/>
                    </a:cubicBezTo>
                    <a:cubicBezTo>
                      <a:pt x="204001" y="529590"/>
                      <a:pt x="0" y="325589"/>
                      <a:pt x="0" y="73941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3300EADF-12E1-40CF-8625-9F12B0CD202F}"/>
                  </a:ext>
                </a:extLst>
              </p:cNvPr>
              <p:cNvSpPr/>
              <p:nvPr/>
            </p:nvSpPr>
            <p:spPr>
              <a:xfrm>
                <a:off x="-860755" y="3520512"/>
                <a:ext cx="496206" cy="288364"/>
              </a:xfrm>
              <a:custGeom>
                <a:avLst/>
                <a:gdLst>
                  <a:gd name="connsiteX0" fmla="*/ 7454 w 911298"/>
                  <a:gd name="connsiteY0" fmla="*/ 0 h 529590"/>
                  <a:gd name="connsiteX1" fmla="*/ 903844 w 911298"/>
                  <a:gd name="connsiteY1" fmla="*/ 0 h 529590"/>
                  <a:gd name="connsiteX2" fmla="*/ 911298 w 911298"/>
                  <a:gd name="connsiteY2" fmla="*/ 73941 h 529590"/>
                  <a:gd name="connsiteX3" fmla="*/ 455649 w 911298"/>
                  <a:gd name="connsiteY3" fmla="*/ 529590 h 529590"/>
                  <a:gd name="connsiteX4" fmla="*/ 0 w 911298"/>
                  <a:gd name="connsiteY4" fmla="*/ 73941 h 52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298" h="529590">
                    <a:moveTo>
                      <a:pt x="7454" y="0"/>
                    </a:moveTo>
                    <a:lnTo>
                      <a:pt x="903844" y="0"/>
                    </a:lnTo>
                    <a:lnTo>
                      <a:pt x="911298" y="73941"/>
                    </a:lnTo>
                    <a:cubicBezTo>
                      <a:pt x="911298" y="325589"/>
                      <a:pt x="707297" y="529590"/>
                      <a:pt x="455649" y="529590"/>
                    </a:cubicBezTo>
                    <a:cubicBezTo>
                      <a:pt x="204001" y="529590"/>
                      <a:pt x="0" y="325589"/>
                      <a:pt x="0" y="7394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68C64C77-8C55-4FE3-8239-048CA75A042A}"/>
                </a:ext>
              </a:extLst>
            </p:cNvPr>
            <p:cNvGrpSpPr/>
            <p:nvPr/>
          </p:nvGrpSpPr>
          <p:grpSpPr>
            <a:xfrm>
              <a:off x="5347234" y="1547624"/>
              <a:ext cx="480424" cy="279193"/>
              <a:chOff x="-1066800" y="3520512"/>
              <a:chExt cx="911298" cy="529590"/>
            </a:xfrm>
          </p:grpSpPr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070B2B4A-5199-40AA-8C4F-20E6F0D9B0F6}"/>
                  </a:ext>
                </a:extLst>
              </p:cNvPr>
              <p:cNvSpPr/>
              <p:nvPr/>
            </p:nvSpPr>
            <p:spPr>
              <a:xfrm>
                <a:off x="-1066800" y="3520512"/>
                <a:ext cx="911298" cy="529590"/>
              </a:xfrm>
              <a:custGeom>
                <a:avLst/>
                <a:gdLst>
                  <a:gd name="connsiteX0" fmla="*/ 7454 w 911298"/>
                  <a:gd name="connsiteY0" fmla="*/ 0 h 529590"/>
                  <a:gd name="connsiteX1" fmla="*/ 903844 w 911298"/>
                  <a:gd name="connsiteY1" fmla="*/ 0 h 529590"/>
                  <a:gd name="connsiteX2" fmla="*/ 911298 w 911298"/>
                  <a:gd name="connsiteY2" fmla="*/ 73941 h 529590"/>
                  <a:gd name="connsiteX3" fmla="*/ 455649 w 911298"/>
                  <a:gd name="connsiteY3" fmla="*/ 529590 h 529590"/>
                  <a:gd name="connsiteX4" fmla="*/ 0 w 911298"/>
                  <a:gd name="connsiteY4" fmla="*/ 73941 h 52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298" h="529590">
                    <a:moveTo>
                      <a:pt x="7454" y="0"/>
                    </a:moveTo>
                    <a:lnTo>
                      <a:pt x="903844" y="0"/>
                    </a:lnTo>
                    <a:lnTo>
                      <a:pt x="911298" y="73941"/>
                    </a:lnTo>
                    <a:cubicBezTo>
                      <a:pt x="911298" y="325589"/>
                      <a:pt x="707297" y="529590"/>
                      <a:pt x="455649" y="529590"/>
                    </a:cubicBezTo>
                    <a:cubicBezTo>
                      <a:pt x="204001" y="529590"/>
                      <a:pt x="0" y="325589"/>
                      <a:pt x="0" y="73941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350F8E7E-348A-4C70-AE2D-85755D7A8D63}"/>
                  </a:ext>
                </a:extLst>
              </p:cNvPr>
              <p:cNvSpPr/>
              <p:nvPr/>
            </p:nvSpPr>
            <p:spPr>
              <a:xfrm>
                <a:off x="-860755" y="3520512"/>
                <a:ext cx="496206" cy="288364"/>
              </a:xfrm>
              <a:custGeom>
                <a:avLst/>
                <a:gdLst>
                  <a:gd name="connsiteX0" fmla="*/ 7454 w 911298"/>
                  <a:gd name="connsiteY0" fmla="*/ 0 h 529590"/>
                  <a:gd name="connsiteX1" fmla="*/ 903844 w 911298"/>
                  <a:gd name="connsiteY1" fmla="*/ 0 h 529590"/>
                  <a:gd name="connsiteX2" fmla="*/ 911298 w 911298"/>
                  <a:gd name="connsiteY2" fmla="*/ 73941 h 529590"/>
                  <a:gd name="connsiteX3" fmla="*/ 455649 w 911298"/>
                  <a:gd name="connsiteY3" fmla="*/ 529590 h 529590"/>
                  <a:gd name="connsiteX4" fmla="*/ 0 w 911298"/>
                  <a:gd name="connsiteY4" fmla="*/ 73941 h 52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298" h="529590">
                    <a:moveTo>
                      <a:pt x="7454" y="0"/>
                    </a:moveTo>
                    <a:lnTo>
                      <a:pt x="903844" y="0"/>
                    </a:lnTo>
                    <a:lnTo>
                      <a:pt x="911298" y="73941"/>
                    </a:lnTo>
                    <a:cubicBezTo>
                      <a:pt x="911298" y="325589"/>
                      <a:pt x="707297" y="529590"/>
                      <a:pt x="455649" y="529590"/>
                    </a:cubicBezTo>
                    <a:cubicBezTo>
                      <a:pt x="204001" y="529590"/>
                      <a:pt x="0" y="325589"/>
                      <a:pt x="0" y="7394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0A854980-FE06-409C-A7C8-1D9E9A22E9F5}"/>
              </a:ext>
            </a:extLst>
          </p:cNvPr>
          <p:cNvGrpSpPr/>
          <p:nvPr/>
        </p:nvGrpSpPr>
        <p:grpSpPr>
          <a:xfrm>
            <a:off x="786385" y="1162382"/>
            <a:ext cx="2483752" cy="2112740"/>
            <a:chOff x="632080" y="565732"/>
            <a:chExt cx="2682633" cy="2281912"/>
          </a:xfrm>
        </p:grpSpPr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C665B7CF-F551-46B3-809E-033231620720}"/>
                </a:ext>
              </a:extLst>
            </p:cNvPr>
            <p:cNvSpPr/>
            <p:nvPr/>
          </p:nvSpPr>
          <p:spPr>
            <a:xfrm>
              <a:off x="632080" y="1063062"/>
              <a:ext cx="785359" cy="28836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E25293A2-82DC-4063-8260-C49A7D1F4FA2}"/>
                </a:ext>
              </a:extLst>
            </p:cNvPr>
            <p:cNvSpPr/>
            <p:nvPr/>
          </p:nvSpPr>
          <p:spPr>
            <a:xfrm>
              <a:off x="2529354" y="1063062"/>
              <a:ext cx="785359" cy="28836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7499BC73-FBC3-4426-B516-33D71C961978}"/>
                </a:ext>
              </a:extLst>
            </p:cNvPr>
            <p:cNvSpPr/>
            <p:nvPr/>
          </p:nvSpPr>
          <p:spPr>
            <a:xfrm>
              <a:off x="997732" y="565732"/>
              <a:ext cx="1951328" cy="2211830"/>
            </a:xfrm>
            <a:custGeom>
              <a:avLst/>
              <a:gdLst>
                <a:gd name="connsiteX0" fmla="*/ 980411 w 1951328"/>
                <a:gd name="connsiteY0" fmla="*/ 0 h 2211830"/>
                <a:gd name="connsiteX1" fmla="*/ 1076982 w 1951328"/>
                <a:gd name="connsiteY1" fmla="*/ 129847 h 2211830"/>
                <a:gd name="connsiteX2" fmla="*/ 1126683 w 1951328"/>
                <a:gd name="connsiteY2" fmla="*/ 52739 h 2211830"/>
                <a:gd name="connsiteX3" fmla="*/ 1282702 w 1951328"/>
                <a:gd name="connsiteY3" fmla="*/ 280682 h 2211830"/>
                <a:gd name="connsiteX4" fmla="*/ 1355436 w 1951328"/>
                <a:gd name="connsiteY4" fmla="*/ 307303 h 2211830"/>
                <a:gd name="connsiteX5" fmla="*/ 1951328 w 1951328"/>
                <a:gd name="connsiteY5" fmla="*/ 1206294 h 2211830"/>
                <a:gd name="connsiteX6" fmla="*/ 1951327 w 1951328"/>
                <a:gd name="connsiteY6" fmla="*/ 1671469 h 2211830"/>
                <a:gd name="connsiteX7" fmla="*/ 1410966 w 1951328"/>
                <a:gd name="connsiteY7" fmla="*/ 2211830 h 2211830"/>
                <a:gd name="connsiteX8" fmla="*/ 540361 w 1951328"/>
                <a:gd name="connsiteY8" fmla="*/ 2211830 h 2211830"/>
                <a:gd name="connsiteX9" fmla="*/ 0 w 1951328"/>
                <a:gd name="connsiteY9" fmla="*/ 1671469 h 2211830"/>
                <a:gd name="connsiteX10" fmla="*/ 0 w 1951328"/>
                <a:gd name="connsiteY10" fmla="*/ 1206294 h 2211830"/>
                <a:gd name="connsiteX11" fmla="*/ 595892 w 1951328"/>
                <a:gd name="connsiteY11" fmla="*/ 307303 h 2211830"/>
                <a:gd name="connsiteX12" fmla="*/ 681293 w 1951328"/>
                <a:gd name="connsiteY12" fmla="*/ 276045 h 2211830"/>
                <a:gd name="connsiteX13" fmla="*/ 834138 w 1951328"/>
                <a:gd name="connsiteY13" fmla="*/ 52740 h 2211830"/>
                <a:gd name="connsiteX14" fmla="*/ 883839 w 1951328"/>
                <a:gd name="connsiteY14" fmla="*/ 129848 h 221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51328" h="2211830">
                  <a:moveTo>
                    <a:pt x="980411" y="0"/>
                  </a:moveTo>
                  <a:lnTo>
                    <a:pt x="1076982" y="129847"/>
                  </a:lnTo>
                  <a:lnTo>
                    <a:pt x="1126683" y="52739"/>
                  </a:lnTo>
                  <a:lnTo>
                    <a:pt x="1282702" y="280682"/>
                  </a:lnTo>
                  <a:lnTo>
                    <a:pt x="1355436" y="307303"/>
                  </a:lnTo>
                  <a:cubicBezTo>
                    <a:pt x="1705617" y="455417"/>
                    <a:pt x="1951328" y="802161"/>
                    <a:pt x="1951328" y="1206294"/>
                  </a:cubicBezTo>
                  <a:cubicBezTo>
                    <a:pt x="1951328" y="1361352"/>
                    <a:pt x="1951327" y="1516411"/>
                    <a:pt x="1951327" y="1671469"/>
                  </a:cubicBezTo>
                  <a:cubicBezTo>
                    <a:pt x="1951327" y="1969902"/>
                    <a:pt x="1709399" y="2211830"/>
                    <a:pt x="1410966" y="2211830"/>
                  </a:cubicBezTo>
                  <a:lnTo>
                    <a:pt x="540361" y="2211830"/>
                  </a:lnTo>
                  <a:cubicBezTo>
                    <a:pt x="241928" y="2211830"/>
                    <a:pt x="0" y="1969902"/>
                    <a:pt x="0" y="1671469"/>
                  </a:cubicBezTo>
                  <a:lnTo>
                    <a:pt x="0" y="1206294"/>
                  </a:lnTo>
                  <a:cubicBezTo>
                    <a:pt x="0" y="802161"/>
                    <a:pt x="245711" y="455417"/>
                    <a:pt x="595892" y="307303"/>
                  </a:cubicBezTo>
                  <a:lnTo>
                    <a:pt x="681293" y="276045"/>
                  </a:lnTo>
                  <a:lnTo>
                    <a:pt x="834138" y="52740"/>
                  </a:lnTo>
                  <a:lnTo>
                    <a:pt x="883839" y="12984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0A1CF07D-15D3-49AA-88BC-AC8E54D23824}"/>
                </a:ext>
              </a:extLst>
            </p:cNvPr>
            <p:cNvSpPr/>
            <p:nvPr/>
          </p:nvSpPr>
          <p:spPr>
            <a:xfrm>
              <a:off x="1371113" y="2238044"/>
              <a:ext cx="1204568" cy="6096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4B9CAA14-4A68-4D7E-A252-858004609665}"/>
                </a:ext>
              </a:extLst>
            </p:cNvPr>
            <p:cNvSpPr/>
            <p:nvPr/>
          </p:nvSpPr>
          <p:spPr>
            <a:xfrm>
              <a:off x="1501260" y="25894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6A4FDE0F-A9F9-4077-8AF6-C96FD731C1F1}"/>
                </a:ext>
              </a:extLst>
            </p:cNvPr>
            <p:cNvSpPr/>
            <p:nvPr/>
          </p:nvSpPr>
          <p:spPr>
            <a:xfrm>
              <a:off x="2156580" y="25894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61055056-DBC1-4F86-A25E-B339798196DA}"/>
                </a:ext>
              </a:extLst>
            </p:cNvPr>
            <p:cNvGrpSpPr/>
            <p:nvPr/>
          </p:nvGrpSpPr>
          <p:grpSpPr>
            <a:xfrm>
              <a:off x="1132375" y="1547624"/>
              <a:ext cx="480424" cy="279193"/>
              <a:chOff x="-1066800" y="3520512"/>
              <a:chExt cx="911298" cy="529590"/>
            </a:xfrm>
          </p:grpSpPr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0112311A-5339-4B4C-80EE-02C7970E902F}"/>
                  </a:ext>
                </a:extLst>
              </p:cNvPr>
              <p:cNvSpPr/>
              <p:nvPr/>
            </p:nvSpPr>
            <p:spPr>
              <a:xfrm>
                <a:off x="-1066800" y="3520512"/>
                <a:ext cx="911298" cy="529590"/>
              </a:xfrm>
              <a:custGeom>
                <a:avLst/>
                <a:gdLst>
                  <a:gd name="connsiteX0" fmla="*/ 7454 w 911298"/>
                  <a:gd name="connsiteY0" fmla="*/ 0 h 529590"/>
                  <a:gd name="connsiteX1" fmla="*/ 903844 w 911298"/>
                  <a:gd name="connsiteY1" fmla="*/ 0 h 529590"/>
                  <a:gd name="connsiteX2" fmla="*/ 911298 w 911298"/>
                  <a:gd name="connsiteY2" fmla="*/ 73941 h 529590"/>
                  <a:gd name="connsiteX3" fmla="*/ 455649 w 911298"/>
                  <a:gd name="connsiteY3" fmla="*/ 529590 h 529590"/>
                  <a:gd name="connsiteX4" fmla="*/ 0 w 911298"/>
                  <a:gd name="connsiteY4" fmla="*/ 73941 h 52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298" h="529590">
                    <a:moveTo>
                      <a:pt x="7454" y="0"/>
                    </a:moveTo>
                    <a:lnTo>
                      <a:pt x="903844" y="0"/>
                    </a:lnTo>
                    <a:lnTo>
                      <a:pt x="911298" y="73941"/>
                    </a:lnTo>
                    <a:cubicBezTo>
                      <a:pt x="911298" y="325589"/>
                      <a:pt x="707297" y="529590"/>
                      <a:pt x="455649" y="529590"/>
                    </a:cubicBezTo>
                    <a:cubicBezTo>
                      <a:pt x="204001" y="529590"/>
                      <a:pt x="0" y="325589"/>
                      <a:pt x="0" y="73941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8538AD0D-DEE7-4B7D-891F-6A9790F30515}"/>
                  </a:ext>
                </a:extLst>
              </p:cNvPr>
              <p:cNvSpPr/>
              <p:nvPr/>
            </p:nvSpPr>
            <p:spPr>
              <a:xfrm>
                <a:off x="-860755" y="3520512"/>
                <a:ext cx="496206" cy="288364"/>
              </a:xfrm>
              <a:custGeom>
                <a:avLst/>
                <a:gdLst>
                  <a:gd name="connsiteX0" fmla="*/ 7454 w 911298"/>
                  <a:gd name="connsiteY0" fmla="*/ 0 h 529590"/>
                  <a:gd name="connsiteX1" fmla="*/ 903844 w 911298"/>
                  <a:gd name="connsiteY1" fmla="*/ 0 h 529590"/>
                  <a:gd name="connsiteX2" fmla="*/ 911298 w 911298"/>
                  <a:gd name="connsiteY2" fmla="*/ 73941 h 529590"/>
                  <a:gd name="connsiteX3" fmla="*/ 455649 w 911298"/>
                  <a:gd name="connsiteY3" fmla="*/ 529590 h 529590"/>
                  <a:gd name="connsiteX4" fmla="*/ 0 w 911298"/>
                  <a:gd name="connsiteY4" fmla="*/ 73941 h 52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298" h="529590">
                    <a:moveTo>
                      <a:pt x="7454" y="0"/>
                    </a:moveTo>
                    <a:lnTo>
                      <a:pt x="903844" y="0"/>
                    </a:lnTo>
                    <a:lnTo>
                      <a:pt x="911298" y="73941"/>
                    </a:lnTo>
                    <a:cubicBezTo>
                      <a:pt x="911298" y="325589"/>
                      <a:pt x="707297" y="529590"/>
                      <a:pt x="455649" y="529590"/>
                    </a:cubicBezTo>
                    <a:cubicBezTo>
                      <a:pt x="204001" y="529590"/>
                      <a:pt x="0" y="325589"/>
                      <a:pt x="0" y="7394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B4E5CD63-1E8F-4DAB-8791-75E5D43B169B}"/>
                </a:ext>
              </a:extLst>
            </p:cNvPr>
            <p:cNvGrpSpPr/>
            <p:nvPr/>
          </p:nvGrpSpPr>
          <p:grpSpPr>
            <a:xfrm>
              <a:off x="2337334" y="1547624"/>
              <a:ext cx="480424" cy="279193"/>
              <a:chOff x="-1066800" y="3520512"/>
              <a:chExt cx="911298" cy="529590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D910C47C-AE76-44DD-BB78-30D30EB6902F}"/>
                  </a:ext>
                </a:extLst>
              </p:cNvPr>
              <p:cNvSpPr/>
              <p:nvPr/>
            </p:nvSpPr>
            <p:spPr>
              <a:xfrm>
                <a:off x="-1066800" y="3520512"/>
                <a:ext cx="911298" cy="529590"/>
              </a:xfrm>
              <a:custGeom>
                <a:avLst/>
                <a:gdLst>
                  <a:gd name="connsiteX0" fmla="*/ 7454 w 911298"/>
                  <a:gd name="connsiteY0" fmla="*/ 0 h 529590"/>
                  <a:gd name="connsiteX1" fmla="*/ 903844 w 911298"/>
                  <a:gd name="connsiteY1" fmla="*/ 0 h 529590"/>
                  <a:gd name="connsiteX2" fmla="*/ 911298 w 911298"/>
                  <a:gd name="connsiteY2" fmla="*/ 73941 h 529590"/>
                  <a:gd name="connsiteX3" fmla="*/ 455649 w 911298"/>
                  <a:gd name="connsiteY3" fmla="*/ 529590 h 529590"/>
                  <a:gd name="connsiteX4" fmla="*/ 0 w 911298"/>
                  <a:gd name="connsiteY4" fmla="*/ 73941 h 52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298" h="529590">
                    <a:moveTo>
                      <a:pt x="7454" y="0"/>
                    </a:moveTo>
                    <a:lnTo>
                      <a:pt x="903844" y="0"/>
                    </a:lnTo>
                    <a:lnTo>
                      <a:pt x="911298" y="73941"/>
                    </a:lnTo>
                    <a:cubicBezTo>
                      <a:pt x="911298" y="325589"/>
                      <a:pt x="707297" y="529590"/>
                      <a:pt x="455649" y="529590"/>
                    </a:cubicBezTo>
                    <a:cubicBezTo>
                      <a:pt x="204001" y="529590"/>
                      <a:pt x="0" y="325589"/>
                      <a:pt x="0" y="73941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79B6753B-0C80-49CC-B8A8-4CF697ADB63A}"/>
                  </a:ext>
                </a:extLst>
              </p:cNvPr>
              <p:cNvSpPr/>
              <p:nvPr/>
            </p:nvSpPr>
            <p:spPr>
              <a:xfrm>
                <a:off x="-860755" y="3520512"/>
                <a:ext cx="496206" cy="288364"/>
              </a:xfrm>
              <a:custGeom>
                <a:avLst/>
                <a:gdLst>
                  <a:gd name="connsiteX0" fmla="*/ 7454 w 911298"/>
                  <a:gd name="connsiteY0" fmla="*/ 0 h 529590"/>
                  <a:gd name="connsiteX1" fmla="*/ 903844 w 911298"/>
                  <a:gd name="connsiteY1" fmla="*/ 0 h 529590"/>
                  <a:gd name="connsiteX2" fmla="*/ 911298 w 911298"/>
                  <a:gd name="connsiteY2" fmla="*/ 73941 h 529590"/>
                  <a:gd name="connsiteX3" fmla="*/ 455649 w 911298"/>
                  <a:gd name="connsiteY3" fmla="*/ 529590 h 529590"/>
                  <a:gd name="connsiteX4" fmla="*/ 0 w 911298"/>
                  <a:gd name="connsiteY4" fmla="*/ 73941 h 52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298" h="529590">
                    <a:moveTo>
                      <a:pt x="7454" y="0"/>
                    </a:moveTo>
                    <a:lnTo>
                      <a:pt x="903844" y="0"/>
                    </a:lnTo>
                    <a:lnTo>
                      <a:pt x="911298" y="73941"/>
                    </a:lnTo>
                    <a:cubicBezTo>
                      <a:pt x="911298" y="325589"/>
                      <a:pt x="707297" y="529590"/>
                      <a:pt x="455649" y="529590"/>
                    </a:cubicBezTo>
                    <a:cubicBezTo>
                      <a:pt x="204001" y="529590"/>
                      <a:pt x="0" y="325589"/>
                      <a:pt x="0" y="7394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7819909-68AC-4370-BDFF-CC402CF76C25}"/>
              </a:ext>
            </a:extLst>
          </p:cNvPr>
          <p:cNvGrpSpPr/>
          <p:nvPr/>
        </p:nvGrpSpPr>
        <p:grpSpPr>
          <a:xfrm>
            <a:off x="786385" y="3989153"/>
            <a:ext cx="2483752" cy="2091732"/>
            <a:chOff x="632080" y="3045872"/>
            <a:chExt cx="2682633" cy="2259222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5A42EEE3-09C0-4033-BCE6-7F7BF1C86D27}"/>
                </a:ext>
              </a:extLst>
            </p:cNvPr>
            <p:cNvSpPr/>
            <p:nvPr/>
          </p:nvSpPr>
          <p:spPr>
            <a:xfrm>
              <a:off x="632080" y="3520512"/>
              <a:ext cx="785359" cy="288364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9D766AAF-AB8B-4BCF-86A2-BDFE10F4676B}"/>
                </a:ext>
              </a:extLst>
            </p:cNvPr>
            <p:cNvSpPr/>
            <p:nvPr/>
          </p:nvSpPr>
          <p:spPr>
            <a:xfrm>
              <a:off x="2529354" y="3520512"/>
              <a:ext cx="785359" cy="288364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5144753-3D26-4F3B-8000-E7245E20FAB2}"/>
                </a:ext>
              </a:extLst>
            </p:cNvPr>
            <p:cNvSpPr/>
            <p:nvPr/>
          </p:nvSpPr>
          <p:spPr>
            <a:xfrm>
              <a:off x="997732" y="3045872"/>
              <a:ext cx="1951328" cy="2189140"/>
            </a:xfrm>
            <a:custGeom>
              <a:avLst/>
              <a:gdLst>
                <a:gd name="connsiteX0" fmla="*/ 980411 w 1951328"/>
                <a:gd name="connsiteY0" fmla="*/ 0 h 2189140"/>
                <a:gd name="connsiteX1" fmla="*/ 1076982 w 1951328"/>
                <a:gd name="connsiteY1" fmla="*/ 129847 h 2189140"/>
                <a:gd name="connsiteX2" fmla="*/ 1126683 w 1951328"/>
                <a:gd name="connsiteY2" fmla="*/ 52739 h 2189140"/>
                <a:gd name="connsiteX3" fmla="*/ 1262326 w 1951328"/>
                <a:gd name="connsiteY3" fmla="*/ 250912 h 2189140"/>
                <a:gd name="connsiteX4" fmla="*/ 1265797 w 1951328"/>
                <a:gd name="connsiteY4" fmla="*/ 251804 h 2189140"/>
                <a:gd name="connsiteX5" fmla="*/ 1951328 w 1951328"/>
                <a:gd name="connsiteY5" fmla="*/ 1183604 h 2189140"/>
                <a:gd name="connsiteX6" fmla="*/ 1951327 w 1951328"/>
                <a:gd name="connsiteY6" fmla="*/ 1648779 h 2189140"/>
                <a:gd name="connsiteX7" fmla="*/ 1410966 w 1951328"/>
                <a:gd name="connsiteY7" fmla="*/ 2189140 h 2189140"/>
                <a:gd name="connsiteX8" fmla="*/ 540361 w 1951328"/>
                <a:gd name="connsiteY8" fmla="*/ 2189140 h 2189140"/>
                <a:gd name="connsiteX9" fmla="*/ 0 w 1951328"/>
                <a:gd name="connsiteY9" fmla="*/ 1648779 h 2189140"/>
                <a:gd name="connsiteX10" fmla="*/ 0 w 1951328"/>
                <a:gd name="connsiteY10" fmla="*/ 1183604 h 2189140"/>
                <a:gd name="connsiteX11" fmla="*/ 685532 w 1951328"/>
                <a:gd name="connsiteY11" fmla="*/ 251804 h 2189140"/>
                <a:gd name="connsiteX12" fmla="*/ 700524 w 1951328"/>
                <a:gd name="connsiteY12" fmla="*/ 247949 h 2189140"/>
                <a:gd name="connsiteX13" fmla="*/ 834138 w 1951328"/>
                <a:gd name="connsiteY13" fmla="*/ 52740 h 2189140"/>
                <a:gd name="connsiteX14" fmla="*/ 883839 w 1951328"/>
                <a:gd name="connsiteY14" fmla="*/ 129848 h 2189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51328" h="2189140">
                  <a:moveTo>
                    <a:pt x="980411" y="0"/>
                  </a:moveTo>
                  <a:lnTo>
                    <a:pt x="1076982" y="129847"/>
                  </a:lnTo>
                  <a:lnTo>
                    <a:pt x="1126683" y="52739"/>
                  </a:lnTo>
                  <a:lnTo>
                    <a:pt x="1262326" y="250912"/>
                  </a:lnTo>
                  <a:lnTo>
                    <a:pt x="1265797" y="251804"/>
                  </a:lnTo>
                  <a:cubicBezTo>
                    <a:pt x="1662959" y="375334"/>
                    <a:pt x="1951328" y="745793"/>
                    <a:pt x="1951328" y="1183604"/>
                  </a:cubicBezTo>
                  <a:cubicBezTo>
                    <a:pt x="1951328" y="1338662"/>
                    <a:pt x="1951327" y="1493721"/>
                    <a:pt x="1951327" y="1648779"/>
                  </a:cubicBezTo>
                  <a:cubicBezTo>
                    <a:pt x="1951327" y="1947212"/>
                    <a:pt x="1709399" y="2189140"/>
                    <a:pt x="1410966" y="2189140"/>
                  </a:cubicBezTo>
                  <a:lnTo>
                    <a:pt x="540361" y="2189140"/>
                  </a:lnTo>
                  <a:cubicBezTo>
                    <a:pt x="241928" y="2189140"/>
                    <a:pt x="0" y="1947212"/>
                    <a:pt x="0" y="1648779"/>
                  </a:cubicBezTo>
                  <a:lnTo>
                    <a:pt x="0" y="1183604"/>
                  </a:lnTo>
                  <a:cubicBezTo>
                    <a:pt x="0" y="745793"/>
                    <a:pt x="288370" y="375334"/>
                    <a:pt x="685532" y="251804"/>
                  </a:cubicBezTo>
                  <a:lnTo>
                    <a:pt x="700524" y="247949"/>
                  </a:lnTo>
                  <a:lnTo>
                    <a:pt x="834138" y="52740"/>
                  </a:lnTo>
                  <a:lnTo>
                    <a:pt x="883839" y="129848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25B44CCE-AED1-4A4E-9BF4-B1AEC44E003F}"/>
                </a:ext>
              </a:extLst>
            </p:cNvPr>
            <p:cNvSpPr/>
            <p:nvPr/>
          </p:nvSpPr>
          <p:spPr>
            <a:xfrm>
              <a:off x="1371113" y="4695494"/>
              <a:ext cx="1204568" cy="6096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94E4E169-DC99-48D2-9B2D-8960D3D19F50}"/>
                </a:ext>
              </a:extLst>
            </p:cNvPr>
            <p:cNvSpPr/>
            <p:nvPr/>
          </p:nvSpPr>
          <p:spPr>
            <a:xfrm>
              <a:off x="1501260" y="504694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FE4F21D7-579C-48C8-A05D-AE82C365AB2A}"/>
                </a:ext>
              </a:extLst>
            </p:cNvPr>
            <p:cNvSpPr/>
            <p:nvPr/>
          </p:nvSpPr>
          <p:spPr>
            <a:xfrm>
              <a:off x="2156580" y="504694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4EA440C6-66C4-43FE-B541-E3FFBA8183BB}"/>
                </a:ext>
              </a:extLst>
            </p:cNvPr>
            <p:cNvGrpSpPr/>
            <p:nvPr/>
          </p:nvGrpSpPr>
          <p:grpSpPr>
            <a:xfrm>
              <a:off x="1099966" y="3907833"/>
              <a:ext cx="500234" cy="500234"/>
              <a:chOff x="1114603" y="3901440"/>
              <a:chExt cx="513020" cy="513020"/>
            </a:xfrm>
          </p:grpSpPr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BFD49809-7222-4F2F-ABD6-75E88650296F}"/>
                  </a:ext>
                </a:extLst>
              </p:cNvPr>
              <p:cNvSpPr/>
              <p:nvPr/>
            </p:nvSpPr>
            <p:spPr>
              <a:xfrm>
                <a:off x="1114603" y="3901440"/>
                <a:ext cx="513020" cy="51302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1E3BF0B0-6ED3-4423-B033-532E9CFFC9B4}"/>
                  </a:ext>
                </a:extLst>
              </p:cNvPr>
              <p:cNvSpPr/>
              <p:nvPr/>
            </p:nvSpPr>
            <p:spPr>
              <a:xfrm>
                <a:off x="1201906" y="3989283"/>
                <a:ext cx="337334" cy="337334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C4A3C1DC-302B-4868-A22A-DC2811DEF5BC}"/>
                </a:ext>
              </a:extLst>
            </p:cNvPr>
            <p:cNvGrpSpPr/>
            <p:nvPr/>
          </p:nvGrpSpPr>
          <p:grpSpPr>
            <a:xfrm>
              <a:off x="2340196" y="3907833"/>
              <a:ext cx="500234" cy="500234"/>
              <a:chOff x="1114603" y="3901440"/>
              <a:chExt cx="513020" cy="513020"/>
            </a:xfrm>
          </p:grpSpPr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82DC50F0-2EAA-43D9-A501-7E96341AB324}"/>
                  </a:ext>
                </a:extLst>
              </p:cNvPr>
              <p:cNvSpPr/>
              <p:nvPr/>
            </p:nvSpPr>
            <p:spPr>
              <a:xfrm>
                <a:off x="1114603" y="3901440"/>
                <a:ext cx="513020" cy="51302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A2642E60-A6CA-4023-AEE8-9CC708BB8054}"/>
                  </a:ext>
                </a:extLst>
              </p:cNvPr>
              <p:cNvSpPr/>
              <p:nvPr/>
            </p:nvSpPr>
            <p:spPr>
              <a:xfrm>
                <a:off x="1201906" y="3989283"/>
                <a:ext cx="337334" cy="337334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DBAEE6D-8D0C-44CC-ACAA-4256CC96D66A}"/>
              </a:ext>
            </a:extLst>
          </p:cNvPr>
          <p:cNvGrpSpPr/>
          <p:nvPr/>
        </p:nvGrpSpPr>
        <p:grpSpPr>
          <a:xfrm>
            <a:off x="3760428" y="4025897"/>
            <a:ext cx="2483752" cy="2058600"/>
            <a:chOff x="3642699" y="3138805"/>
            <a:chExt cx="2682633" cy="2223439"/>
          </a:xfrm>
        </p:grpSpPr>
        <p:sp>
          <p:nvSpPr>
            <p:cNvPr id="16" name="月 15">
              <a:extLst>
                <a:ext uri="{FF2B5EF4-FFF2-40B4-BE49-F238E27FC236}">
                  <a16:creationId xmlns:a16="http://schemas.microsoft.com/office/drawing/2014/main" id="{B2F32E78-67B4-4B9A-B79C-8413937E0B4A}"/>
                </a:ext>
              </a:extLst>
            </p:cNvPr>
            <p:cNvSpPr/>
            <p:nvPr/>
          </p:nvSpPr>
          <p:spPr>
            <a:xfrm rot="16200000">
              <a:off x="4692905" y="2391589"/>
              <a:ext cx="585470" cy="2079902"/>
            </a:xfrm>
            <a:prstGeom prst="moon">
              <a:avLst>
                <a:gd name="adj" fmla="val 39474"/>
              </a:avLst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318B603B-FFFC-4327-BAA7-1C6C8D62D942}"/>
                </a:ext>
              </a:extLst>
            </p:cNvPr>
            <p:cNvSpPr/>
            <p:nvPr/>
          </p:nvSpPr>
          <p:spPr>
            <a:xfrm>
              <a:off x="3642699" y="3577662"/>
              <a:ext cx="785359" cy="28836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9FD2EC4B-AD03-4C3B-9BD3-8033DB2FEC18}"/>
                </a:ext>
              </a:extLst>
            </p:cNvPr>
            <p:cNvSpPr/>
            <p:nvPr/>
          </p:nvSpPr>
          <p:spPr>
            <a:xfrm>
              <a:off x="5539973" y="3577662"/>
              <a:ext cx="785359" cy="28836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四角形: 上の 2 つの角を丸める 18">
              <a:extLst>
                <a:ext uri="{FF2B5EF4-FFF2-40B4-BE49-F238E27FC236}">
                  <a16:creationId xmlns:a16="http://schemas.microsoft.com/office/drawing/2014/main" id="{B858B381-EB7D-460A-B61E-9A92E2AC5BFF}"/>
                </a:ext>
              </a:extLst>
            </p:cNvPr>
            <p:cNvSpPr/>
            <p:nvPr/>
          </p:nvSpPr>
          <p:spPr>
            <a:xfrm>
              <a:off x="4008352" y="3310962"/>
              <a:ext cx="1951327" cy="19812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四角形: 上の 2 つの角を丸める 19">
              <a:extLst>
                <a:ext uri="{FF2B5EF4-FFF2-40B4-BE49-F238E27FC236}">
                  <a16:creationId xmlns:a16="http://schemas.microsoft.com/office/drawing/2014/main" id="{EF4B7226-1AFD-4770-AF5C-FBF660542374}"/>
                </a:ext>
              </a:extLst>
            </p:cNvPr>
            <p:cNvSpPr/>
            <p:nvPr/>
          </p:nvSpPr>
          <p:spPr>
            <a:xfrm>
              <a:off x="4381732" y="4752644"/>
              <a:ext cx="1204568" cy="6096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2152128F-A27D-49FD-81FD-8A369A7F66E0}"/>
                </a:ext>
              </a:extLst>
            </p:cNvPr>
            <p:cNvSpPr/>
            <p:nvPr/>
          </p:nvSpPr>
          <p:spPr>
            <a:xfrm>
              <a:off x="4511879" y="51040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491770B0-10EF-4DD6-8598-5BF5AA228279}"/>
                </a:ext>
              </a:extLst>
            </p:cNvPr>
            <p:cNvSpPr/>
            <p:nvPr/>
          </p:nvSpPr>
          <p:spPr>
            <a:xfrm>
              <a:off x="5167199" y="51040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4BF964DA-3E1E-4ABC-99F2-1C5A4A7119D6}"/>
                </a:ext>
              </a:extLst>
            </p:cNvPr>
            <p:cNvGrpSpPr/>
            <p:nvPr/>
          </p:nvGrpSpPr>
          <p:grpSpPr>
            <a:xfrm>
              <a:off x="4109866" y="3907833"/>
              <a:ext cx="500234" cy="500234"/>
              <a:chOff x="1114603" y="3901440"/>
              <a:chExt cx="513020" cy="513020"/>
            </a:xfrm>
          </p:grpSpPr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3FD14FB5-E7B7-4E99-B7D3-A09DD35E3E12}"/>
                  </a:ext>
                </a:extLst>
              </p:cNvPr>
              <p:cNvSpPr/>
              <p:nvPr/>
            </p:nvSpPr>
            <p:spPr>
              <a:xfrm>
                <a:off x="1114603" y="3901440"/>
                <a:ext cx="513020" cy="51302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1B59A178-E8D2-48F1-876D-8A6ECDB4FB9C}"/>
                  </a:ext>
                </a:extLst>
              </p:cNvPr>
              <p:cNvSpPr/>
              <p:nvPr/>
            </p:nvSpPr>
            <p:spPr>
              <a:xfrm>
                <a:off x="1201906" y="3989283"/>
                <a:ext cx="337334" cy="337334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5EAB855D-ED7C-4CFD-8C2D-E21BE9F944D2}"/>
                </a:ext>
              </a:extLst>
            </p:cNvPr>
            <p:cNvGrpSpPr/>
            <p:nvPr/>
          </p:nvGrpSpPr>
          <p:grpSpPr>
            <a:xfrm>
              <a:off x="5350096" y="3907833"/>
              <a:ext cx="500234" cy="500234"/>
              <a:chOff x="1114603" y="3901440"/>
              <a:chExt cx="513020" cy="513020"/>
            </a:xfrm>
          </p:grpSpPr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BFDD4F7C-B982-4672-9FA4-E0BA987AB279}"/>
                  </a:ext>
                </a:extLst>
              </p:cNvPr>
              <p:cNvSpPr/>
              <p:nvPr/>
            </p:nvSpPr>
            <p:spPr>
              <a:xfrm>
                <a:off x="1114603" y="3901440"/>
                <a:ext cx="513020" cy="51302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B74EE788-942F-4E45-9606-0FA149438BAC}"/>
                  </a:ext>
                </a:extLst>
              </p:cNvPr>
              <p:cNvSpPr/>
              <p:nvPr/>
            </p:nvSpPr>
            <p:spPr>
              <a:xfrm>
                <a:off x="1201906" y="3989283"/>
                <a:ext cx="337334" cy="337334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68FF376B-E615-4D98-B105-5D4D56640792}"/>
              </a:ext>
            </a:extLst>
          </p:cNvPr>
          <p:cNvGrpSpPr/>
          <p:nvPr/>
        </p:nvGrpSpPr>
        <p:grpSpPr>
          <a:xfrm>
            <a:off x="6714702" y="4044185"/>
            <a:ext cx="2483752" cy="2058600"/>
            <a:chOff x="6633549" y="3138805"/>
            <a:chExt cx="2682633" cy="2223439"/>
          </a:xfrm>
        </p:grpSpPr>
        <p:sp>
          <p:nvSpPr>
            <p:cNvPr id="30" name="月 29">
              <a:extLst>
                <a:ext uri="{FF2B5EF4-FFF2-40B4-BE49-F238E27FC236}">
                  <a16:creationId xmlns:a16="http://schemas.microsoft.com/office/drawing/2014/main" id="{31FE961C-A44C-4FFC-8182-72C6AAE869F8}"/>
                </a:ext>
              </a:extLst>
            </p:cNvPr>
            <p:cNvSpPr/>
            <p:nvPr/>
          </p:nvSpPr>
          <p:spPr>
            <a:xfrm rot="16200000">
              <a:off x="7712373" y="2391589"/>
              <a:ext cx="585470" cy="2079902"/>
            </a:xfrm>
            <a:prstGeom prst="moon">
              <a:avLst>
                <a:gd name="adj" fmla="val 39474"/>
              </a:avLst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5CE953F2-3496-4C38-92B3-4D4C22F56C0B}"/>
                </a:ext>
              </a:extLst>
            </p:cNvPr>
            <p:cNvSpPr/>
            <p:nvPr/>
          </p:nvSpPr>
          <p:spPr>
            <a:xfrm>
              <a:off x="6633549" y="3577662"/>
              <a:ext cx="785359" cy="288364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D3CF4B5B-CD3F-45BF-909A-E9F16BC65C86}"/>
                </a:ext>
              </a:extLst>
            </p:cNvPr>
            <p:cNvSpPr/>
            <p:nvPr/>
          </p:nvSpPr>
          <p:spPr>
            <a:xfrm>
              <a:off x="8530823" y="3577662"/>
              <a:ext cx="785359" cy="288364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四角形: 上の 2 つの角を丸める 32">
              <a:extLst>
                <a:ext uri="{FF2B5EF4-FFF2-40B4-BE49-F238E27FC236}">
                  <a16:creationId xmlns:a16="http://schemas.microsoft.com/office/drawing/2014/main" id="{DB0165EA-DE5C-4AE3-8D92-5BC26F1F79B7}"/>
                </a:ext>
              </a:extLst>
            </p:cNvPr>
            <p:cNvSpPr/>
            <p:nvPr/>
          </p:nvSpPr>
          <p:spPr>
            <a:xfrm>
              <a:off x="6999202" y="3310962"/>
              <a:ext cx="1951327" cy="19812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tx1">
                <a:lumMod val="95000"/>
                <a:lumOff val="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四角形: 上の 2 つの角を丸める 33">
              <a:extLst>
                <a:ext uri="{FF2B5EF4-FFF2-40B4-BE49-F238E27FC236}">
                  <a16:creationId xmlns:a16="http://schemas.microsoft.com/office/drawing/2014/main" id="{46D606DF-24F1-49E1-84A1-D0163D96DF50}"/>
                </a:ext>
              </a:extLst>
            </p:cNvPr>
            <p:cNvSpPr/>
            <p:nvPr/>
          </p:nvSpPr>
          <p:spPr>
            <a:xfrm>
              <a:off x="7372582" y="4752644"/>
              <a:ext cx="1204568" cy="6096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5474E4FD-374F-4CFC-9187-3A13C9B72EFA}"/>
                </a:ext>
              </a:extLst>
            </p:cNvPr>
            <p:cNvSpPr/>
            <p:nvPr/>
          </p:nvSpPr>
          <p:spPr>
            <a:xfrm>
              <a:off x="7502729" y="51040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365313A9-AC02-41CD-9BED-F15365CFDD21}"/>
                </a:ext>
              </a:extLst>
            </p:cNvPr>
            <p:cNvSpPr/>
            <p:nvPr/>
          </p:nvSpPr>
          <p:spPr>
            <a:xfrm>
              <a:off x="8158049" y="51040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7AC29674-278F-488C-85A4-52E288B26746}"/>
                </a:ext>
              </a:extLst>
            </p:cNvPr>
            <p:cNvGrpSpPr/>
            <p:nvPr/>
          </p:nvGrpSpPr>
          <p:grpSpPr>
            <a:xfrm>
              <a:off x="7104526" y="3907833"/>
              <a:ext cx="500234" cy="500234"/>
              <a:chOff x="1114603" y="3901440"/>
              <a:chExt cx="513020" cy="513020"/>
            </a:xfrm>
          </p:grpSpPr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DAFF156B-9D0F-447B-81A3-FF866620A6DD}"/>
                  </a:ext>
                </a:extLst>
              </p:cNvPr>
              <p:cNvSpPr/>
              <p:nvPr/>
            </p:nvSpPr>
            <p:spPr>
              <a:xfrm>
                <a:off x="1114603" y="3901440"/>
                <a:ext cx="513020" cy="51302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FAB15CC2-1AE2-49FC-AD19-93C818C7E74B}"/>
                  </a:ext>
                </a:extLst>
              </p:cNvPr>
              <p:cNvSpPr/>
              <p:nvPr/>
            </p:nvSpPr>
            <p:spPr>
              <a:xfrm>
                <a:off x="1201906" y="3989283"/>
                <a:ext cx="337334" cy="337334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FDAF6060-76D9-4E8C-864B-831F3C8D407E}"/>
                </a:ext>
              </a:extLst>
            </p:cNvPr>
            <p:cNvGrpSpPr/>
            <p:nvPr/>
          </p:nvGrpSpPr>
          <p:grpSpPr>
            <a:xfrm>
              <a:off x="8344756" y="3907833"/>
              <a:ext cx="500234" cy="500234"/>
              <a:chOff x="1114603" y="3901440"/>
              <a:chExt cx="513020" cy="513020"/>
            </a:xfrm>
          </p:grpSpPr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5916877E-2BD7-4BCE-B6E3-FD17E8E9B0BC}"/>
                  </a:ext>
                </a:extLst>
              </p:cNvPr>
              <p:cNvSpPr/>
              <p:nvPr/>
            </p:nvSpPr>
            <p:spPr>
              <a:xfrm>
                <a:off x="1114603" y="3901440"/>
                <a:ext cx="513020" cy="51302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BDDE371A-288D-400B-B4D2-4F49130F1DB0}"/>
                  </a:ext>
                </a:extLst>
              </p:cNvPr>
              <p:cNvSpPr/>
              <p:nvPr/>
            </p:nvSpPr>
            <p:spPr>
              <a:xfrm>
                <a:off x="1201906" y="3989283"/>
                <a:ext cx="337334" cy="337334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89098CD5-2A29-403A-AC4A-D823D38A4F94}"/>
              </a:ext>
            </a:extLst>
          </p:cNvPr>
          <p:cNvGrpSpPr/>
          <p:nvPr/>
        </p:nvGrpSpPr>
        <p:grpSpPr>
          <a:xfrm>
            <a:off x="6691919" y="1293023"/>
            <a:ext cx="2483752" cy="1899208"/>
            <a:chOff x="6633549" y="796362"/>
            <a:chExt cx="2682633" cy="2051282"/>
          </a:xfrm>
        </p:grpSpPr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733EDF9F-3EAB-4A0B-9BDC-831B871AE149}"/>
                </a:ext>
              </a:extLst>
            </p:cNvPr>
            <p:cNvSpPr/>
            <p:nvPr/>
          </p:nvSpPr>
          <p:spPr>
            <a:xfrm>
              <a:off x="6633549" y="1063062"/>
              <a:ext cx="785359" cy="288364"/>
            </a:xfrm>
            <a:prstGeom prst="ellipse">
              <a:avLst/>
            </a:prstGeom>
            <a:solidFill>
              <a:srgbClr val="FF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8413C752-8FAE-440C-8E81-18A9B5810C80}"/>
                </a:ext>
              </a:extLst>
            </p:cNvPr>
            <p:cNvSpPr/>
            <p:nvPr/>
          </p:nvSpPr>
          <p:spPr>
            <a:xfrm>
              <a:off x="8530823" y="1063062"/>
              <a:ext cx="785359" cy="288364"/>
            </a:xfrm>
            <a:prstGeom prst="ellipse">
              <a:avLst/>
            </a:prstGeom>
            <a:solidFill>
              <a:srgbClr val="FF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四角形: 上の 2 つの角を丸める 45">
              <a:extLst>
                <a:ext uri="{FF2B5EF4-FFF2-40B4-BE49-F238E27FC236}">
                  <a16:creationId xmlns:a16="http://schemas.microsoft.com/office/drawing/2014/main" id="{761BB2B8-C7E3-4254-886B-75168F306F0A}"/>
                </a:ext>
              </a:extLst>
            </p:cNvPr>
            <p:cNvSpPr/>
            <p:nvPr/>
          </p:nvSpPr>
          <p:spPr>
            <a:xfrm>
              <a:off x="6999202" y="796362"/>
              <a:ext cx="1951327" cy="19812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1E27C80E-A448-4DA0-8228-203FB74AEFE8}"/>
                </a:ext>
              </a:extLst>
            </p:cNvPr>
            <p:cNvSpPr/>
            <p:nvPr/>
          </p:nvSpPr>
          <p:spPr>
            <a:xfrm>
              <a:off x="7372582" y="2238044"/>
              <a:ext cx="1204568" cy="6096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5576A032-C35E-477D-B767-2AA637F575A6}"/>
                </a:ext>
              </a:extLst>
            </p:cNvPr>
            <p:cNvSpPr/>
            <p:nvPr/>
          </p:nvSpPr>
          <p:spPr>
            <a:xfrm>
              <a:off x="7502729" y="25894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6287E5AF-CFC2-40EE-9A3C-A8CB3267034C}"/>
                </a:ext>
              </a:extLst>
            </p:cNvPr>
            <p:cNvSpPr/>
            <p:nvPr/>
          </p:nvSpPr>
          <p:spPr>
            <a:xfrm>
              <a:off x="8158049" y="25894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9F870F03-D956-4F64-BAF6-5DC8C7F5EE0B}"/>
                </a:ext>
              </a:extLst>
            </p:cNvPr>
            <p:cNvSpPr/>
            <p:nvPr/>
          </p:nvSpPr>
          <p:spPr>
            <a:xfrm>
              <a:off x="6999201" y="963987"/>
              <a:ext cx="1951328" cy="1319791"/>
            </a:xfrm>
            <a:custGeom>
              <a:avLst/>
              <a:gdLst>
                <a:gd name="connsiteX0" fmla="*/ 439116 w 1951328"/>
                <a:gd name="connsiteY0" fmla="*/ 859 h 1319791"/>
                <a:gd name="connsiteX1" fmla="*/ 451477 w 1951328"/>
                <a:gd name="connsiteY1" fmla="*/ 7568 h 1319791"/>
                <a:gd name="connsiteX2" fmla="*/ 746759 w 1951328"/>
                <a:gd name="connsiteY2" fmla="*/ 562927 h 1319791"/>
                <a:gd name="connsiteX3" fmla="*/ 746758 w 1951328"/>
                <a:gd name="connsiteY3" fmla="*/ 650051 h 1319791"/>
                <a:gd name="connsiteX4" fmla="*/ 77018 w 1951328"/>
                <a:gd name="connsiteY4" fmla="*/ 1319791 h 1319791"/>
                <a:gd name="connsiteX5" fmla="*/ 77019 w 1951328"/>
                <a:gd name="connsiteY5" fmla="*/ 1319790 h 1319791"/>
                <a:gd name="connsiteX6" fmla="*/ 3210 w 1951328"/>
                <a:gd name="connsiteY6" fmla="*/ 1312350 h 1319791"/>
                <a:gd name="connsiteX7" fmla="*/ 0 w 1951328"/>
                <a:gd name="connsiteY7" fmla="*/ 1280510 h 1319791"/>
                <a:gd name="connsiteX8" fmla="*/ 0 w 1951328"/>
                <a:gd name="connsiteY8" fmla="*/ 815335 h 1319791"/>
                <a:gd name="connsiteX9" fmla="*/ 430161 w 1951328"/>
                <a:gd name="connsiteY9" fmla="*/ 6299 h 1319791"/>
                <a:gd name="connsiteX10" fmla="*/ 1510798 w 1951328"/>
                <a:gd name="connsiteY10" fmla="*/ 0 h 1319791"/>
                <a:gd name="connsiteX11" fmla="*/ 1521167 w 1951328"/>
                <a:gd name="connsiteY11" fmla="*/ 6299 h 1319791"/>
                <a:gd name="connsiteX12" fmla="*/ 1951328 w 1951328"/>
                <a:gd name="connsiteY12" fmla="*/ 815335 h 1319791"/>
                <a:gd name="connsiteX13" fmla="*/ 1951327 w 1951328"/>
                <a:gd name="connsiteY13" fmla="*/ 1280510 h 1319791"/>
                <a:gd name="connsiteX14" fmla="*/ 1948148 w 1951328"/>
                <a:gd name="connsiteY14" fmla="*/ 1312045 h 1319791"/>
                <a:gd name="connsiteX15" fmla="*/ 1871312 w 1951328"/>
                <a:gd name="connsiteY15" fmla="*/ 1319791 h 1319791"/>
                <a:gd name="connsiteX16" fmla="*/ 1871313 w 1951328"/>
                <a:gd name="connsiteY16" fmla="*/ 1319790 h 1319791"/>
                <a:gd name="connsiteX17" fmla="*/ 1201573 w 1951328"/>
                <a:gd name="connsiteY17" fmla="*/ 650050 h 1319791"/>
                <a:gd name="connsiteX18" fmla="*/ 1201573 w 1951328"/>
                <a:gd name="connsiteY18" fmla="*/ 562927 h 1319791"/>
                <a:gd name="connsiteX19" fmla="*/ 1496855 w 1951328"/>
                <a:gd name="connsiteY19" fmla="*/ 7568 h 1319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51328" h="1319791">
                  <a:moveTo>
                    <a:pt x="439116" y="859"/>
                  </a:moveTo>
                  <a:lnTo>
                    <a:pt x="451477" y="7568"/>
                  </a:lnTo>
                  <a:cubicBezTo>
                    <a:pt x="629629" y="127925"/>
                    <a:pt x="746759" y="331748"/>
                    <a:pt x="746759" y="562927"/>
                  </a:cubicBezTo>
                  <a:cubicBezTo>
                    <a:pt x="746759" y="591968"/>
                    <a:pt x="746758" y="621010"/>
                    <a:pt x="746758" y="650051"/>
                  </a:cubicBezTo>
                  <a:cubicBezTo>
                    <a:pt x="746758" y="1019938"/>
                    <a:pt x="446905" y="1319791"/>
                    <a:pt x="77018" y="1319791"/>
                  </a:cubicBezTo>
                  <a:lnTo>
                    <a:pt x="77019" y="1319790"/>
                  </a:lnTo>
                  <a:lnTo>
                    <a:pt x="3210" y="1312350"/>
                  </a:lnTo>
                  <a:lnTo>
                    <a:pt x="0" y="1280510"/>
                  </a:lnTo>
                  <a:lnTo>
                    <a:pt x="0" y="815335"/>
                  </a:lnTo>
                  <a:cubicBezTo>
                    <a:pt x="0" y="478558"/>
                    <a:pt x="170633" y="181633"/>
                    <a:pt x="430161" y="6299"/>
                  </a:cubicBezTo>
                  <a:close/>
                  <a:moveTo>
                    <a:pt x="1510798" y="0"/>
                  </a:moveTo>
                  <a:lnTo>
                    <a:pt x="1521167" y="6299"/>
                  </a:lnTo>
                  <a:cubicBezTo>
                    <a:pt x="1780695" y="181633"/>
                    <a:pt x="1951328" y="478558"/>
                    <a:pt x="1951328" y="815335"/>
                  </a:cubicBezTo>
                  <a:cubicBezTo>
                    <a:pt x="1951328" y="970393"/>
                    <a:pt x="1951327" y="1125452"/>
                    <a:pt x="1951327" y="1280510"/>
                  </a:cubicBezTo>
                  <a:lnTo>
                    <a:pt x="1948148" y="1312045"/>
                  </a:lnTo>
                  <a:lnTo>
                    <a:pt x="1871312" y="1319791"/>
                  </a:lnTo>
                  <a:lnTo>
                    <a:pt x="1871313" y="1319790"/>
                  </a:lnTo>
                  <a:cubicBezTo>
                    <a:pt x="1501426" y="1319790"/>
                    <a:pt x="1201573" y="1019937"/>
                    <a:pt x="1201573" y="650050"/>
                  </a:cubicBezTo>
                  <a:lnTo>
                    <a:pt x="1201573" y="562927"/>
                  </a:lnTo>
                  <a:cubicBezTo>
                    <a:pt x="1201573" y="331748"/>
                    <a:pt x="1318703" y="127925"/>
                    <a:pt x="1496855" y="7568"/>
                  </a:cubicBezTo>
                  <a:close/>
                </a:path>
              </a:pathLst>
            </a:custGeom>
            <a:solidFill>
              <a:srgbClr val="FF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E95AFDA1-BC10-4198-8F1F-DAB7E5614D25}"/>
                </a:ext>
              </a:extLst>
            </p:cNvPr>
            <p:cNvGrpSpPr/>
            <p:nvPr/>
          </p:nvGrpSpPr>
          <p:grpSpPr>
            <a:xfrm>
              <a:off x="7104526" y="1408473"/>
              <a:ext cx="500234" cy="500234"/>
              <a:chOff x="1114603" y="3901440"/>
              <a:chExt cx="513020" cy="513020"/>
            </a:xfrm>
          </p:grpSpPr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6F4CC402-2809-465F-88C3-BB2E03D65174}"/>
                  </a:ext>
                </a:extLst>
              </p:cNvPr>
              <p:cNvSpPr/>
              <p:nvPr/>
            </p:nvSpPr>
            <p:spPr>
              <a:xfrm>
                <a:off x="1114603" y="3901440"/>
                <a:ext cx="513020" cy="51302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1745E6A0-A67C-4435-853B-0F0CBF6E768C}"/>
                  </a:ext>
                </a:extLst>
              </p:cNvPr>
              <p:cNvSpPr/>
              <p:nvPr/>
            </p:nvSpPr>
            <p:spPr>
              <a:xfrm>
                <a:off x="1201906" y="3989283"/>
                <a:ext cx="337334" cy="337334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87CAA337-9489-4F24-84CB-E62F28DEF236}"/>
                </a:ext>
              </a:extLst>
            </p:cNvPr>
            <p:cNvGrpSpPr/>
            <p:nvPr/>
          </p:nvGrpSpPr>
          <p:grpSpPr>
            <a:xfrm>
              <a:off x="8344756" y="1408473"/>
              <a:ext cx="500234" cy="500234"/>
              <a:chOff x="1114603" y="3901440"/>
              <a:chExt cx="513020" cy="513020"/>
            </a:xfrm>
          </p:grpSpPr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2AECC988-4703-4173-A6A7-7D6E61288BBA}"/>
                  </a:ext>
                </a:extLst>
              </p:cNvPr>
              <p:cNvSpPr/>
              <p:nvPr/>
            </p:nvSpPr>
            <p:spPr>
              <a:xfrm>
                <a:off x="1114603" y="3901440"/>
                <a:ext cx="513020" cy="51302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13CEEC22-315E-4407-A960-8DFA5BAFEF5D}"/>
                  </a:ext>
                </a:extLst>
              </p:cNvPr>
              <p:cNvSpPr/>
              <p:nvPr/>
            </p:nvSpPr>
            <p:spPr>
              <a:xfrm>
                <a:off x="1201906" y="3989283"/>
                <a:ext cx="337334" cy="337334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F42BAF79-8C3C-49A1-9A58-036D1DD866A2}"/>
              </a:ext>
            </a:extLst>
          </p:cNvPr>
          <p:cNvGrpSpPr/>
          <p:nvPr/>
        </p:nvGrpSpPr>
        <p:grpSpPr>
          <a:xfrm>
            <a:off x="3778716" y="1293023"/>
            <a:ext cx="2483752" cy="1899208"/>
            <a:chOff x="3642699" y="796362"/>
            <a:chExt cx="2682633" cy="2051282"/>
          </a:xfrm>
        </p:grpSpPr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695E4E24-2D31-454F-BFCD-40AE074DD661}"/>
                </a:ext>
              </a:extLst>
            </p:cNvPr>
            <p:cNvSpPr/>
            <p:nvPr/>
          </p:nvSpPr>
          <p:spPr>
            <a:xfrm>
              <a:off x="3642699" y="1063062"/>
              <a:ext cx="785359" cy="28836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CAA4625C-AC6D-4366-BA1D-027BF4F5AC79}"/>
                </a:ext>
              </a:extLst>
            </p:cNvPr>
            <p:cNvSpPr/>
            <p:nvPr/>
          </p:nvSpPr>
          <p:spPr>
            <a:xfrm>
              <a:off x="5539973" y="1063062"/>
              <a:ext cx="785359" cy="28836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B136E9AE-F585-4E36-9346-6A9519EE79C2}"/>
                </a:ext>
              </a:extLst>
            </p:cNvPr>
            <p:cNvSpPr/>
            <p:nvPr/>
          </p:nvSpPr>
          <p:spPr>
            <a:xfrm>
              <a:off x="4008352" y="796362"/>
              <a:ext cx="1951327" cy="19812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49BB5EA2-17FA-43C1-B909-D40425FEADF8}"/>
                </a:ext>
              </a:extLst>
            </p:cNvPr>
            <p:cNvSpPr/>
            <p:nvPr/>
          </p:nvSpPr>
          <p:spPr>
            <a:xfrm>
              <a:off x="4381732" y="2238044"/>
              <a:ext cx="1204568" cy="6096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rgbClr val="FF00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楕円 61">
              <a:extLst>
                <a:ext uri="{FF2B5EF4-FFF2-40B4-BE49-F238E27FC236}">
                  <a16:creationId xmlns:a16="http://schemas.microsoft.com/office/drawing/2014/main" id="{2D2DEE5B-8ECD-4C72-8851-B01F0A2C48A7}"/>
                </a:ext>
              </a:extLst>
            </p:cNvPr>
            <p:cNvSpPr/>
            <p:nvPr/>
          </p:nvSpPr>
          <p:spPr>
            <a:xfrm>
              <a:off x="4511879" y="25894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80297E03-DA5A-4527-BD52-69C66BA5D83A}"/>
                </a:ext>
              </a:extLst>
            </p:cNvPr>
            <p:cNvSpPr/>
            <p:nvPr/>
          </p:nvSpPr>
          <p:spPr>
            <a:xfrm>
              <a:off x="5167199" y="25894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094B05B8-F0D8-4582-90C3-A53D2DA62D3A}"/>
                </a:ext>
              </a:extLst>
            </p:cNvPr>
            <p:cNvSpPr/>
            <p:nvPr/>
          </p:nvSpPr>
          <p:spPr>
            <a:xfrm>
              <a:off x="4008351" y="963987"/>
              <a:ext cx="1951328" cy="1319791"/>
            </a:xfrm>
            <a:custGeom>
              <a:avLst/>
              <a:gdLst>
                <a:gd name="connsiteX0" fmla="*/ 439116 w 1951328"/>
                <a:gd name="connsiteY0" fmla="*/ 859 h 1319791"/>
                <a:gd name="connsiteX1" fmla="*/ 451477 w 1951328"/>
                <a:gd name="connsiteY1" fmla="*/ 7568 h 1319791"/>
                <a:gd name="connsiteX2" fmla="*/ 746759 w 1951328"/>
                <a:gd name="connsiteY2" fmla="*/ 562927 h 1319791"/>
                <a:gd name="connsiteX3" fmla="*/ 746758 w 1951328"/>
                <a:gd name="connsiteY3" fmla="*/ 650051 h 1319791"/>
                <a:gd name="connsiteX4" fmla="*/ 77018 w 1951328"/>
                <a:gd name="connsiteY4" fmla="*/ 1319791 h 1319791"/>
                <a:gd name="connsiteX5" fmla="*/ 77019 w 1951328"/>
                <a:gd name="connsiteY5" fmla="*/ 1319790 h 1319791"/>
                <a:gd name="connsiteX6" fmla="*/ 3210 w 1951328"/>
                <a:gd name="connsiteY6" fmla="*/ 1312350 h 1319791"/>
                <a:gd name="connsiteX7" fmla="*/ 0 w 1951328"/>
                <a:gd name="connsiteY7" fmla="*/ 1280510 h 1319791"/>
                <a:gd name="connsiteX8" fmla="*/ 0 w 1951328"/>
                <a:gd name="connsiteY8" fmla="*/ 815335 h 1319791"/>
                <a:gd name="connsiteX9" fmla="*/ 430161 w 1951328"/>
                <a:gd name="connsiteY9" fmla="*/ 6299 h 1319791"/>
                <a:gd name="connsiteX10" fmla="*/ 1510798 w 1951328"/>
                <a:gd name="connsiteY10" fmla="*/ 0 h 1319791"/>
                <a:gd name="connsiteX11" fmla="*/ 1521167 w 1951328"/>
                <a:gd name="connsiteY11" fmla="*/ 6299 h 1319791"/>
                <a:gd name="connsiteX12" fmla="*/ 1951328 w 1951328"/>
                <a:gd name="connsiteY12" fmla="*/ 815335 h 1319791"/>
                <a:gd name="connsiteX13" fmla="*/ 1951327 w 1951328"/>
                <a:gd name="connsiteY13" fmla="*/ 1280510 h 1319791"/>
                <a:gd name="connsiteX14" fmla="*/ 1948148 w 1951328"/>
                <a:gd name="connsiteY14" fmla="*/ 1312045 h 1319791"/>
                <a:gd name="connsiteX15" fmla="*/ 1871312 w 1951328"/>
                <a:gd name="connsiteY15" fmla="*/ 1319791 h 1319791"/>
                <a:gd name="connsiteX16" fmla="*/ 1871313 w 1951328"/>
                <a:gd name="connsiteY16" fmla="*/ 1319790 h 1319791"/>
                <a:gd name="connsiteX17" fmla="*/ 1201573 w 1951328"/>
                <a:gd name="connsiteY17" fmla="*/ 650050 h 1319791"/>
                <a:gd name="connsiteX18" fmla="*/ 1201573 w 1951328"/>
                <a:gd name="connsiteY18" fmla="*/ 562927 h 1319791"/>
                <a:gd name="connsiteX19" fmla="*/ 1496855 w 1951328"/>
                <a:gd name="connsiteY19" fmla="*/ 7568 h 1319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51328" h="1319791">
                  <a:moveTo>
                    <a:pt x="439116" y="859"/>
                  </a:moveTo>
                  <a:lnTo>
                    <a:pt x="451477" y="7568"/>
                  </a:lnTo>
                  <a:cubicBezTo>
                    <a:pt x="629629" y="127925"/>
                    <a:pt x="746759" y="331748"/>
                    <a:pt x="746759" y="562927"/>
                  </a:cubicBezTo>
                  <a:cubicBezTo>
                    <a:pt x="746759" y="591968"/>
                    <a:pt x="746758" y="621010"/>
                    <a:pt x="746758" y="650051"/>
                  </a:cubicBezTo>
                  <a:cubicBezTo>
                    <a:pt x="746758" y="1019938"/>
                    <a:pt x="446905" y="1319791"/>
                    <a:pt x="77018" y="1319791"/>
                  </a:cubicBezTo>
                  <a:lnTo>
                    <a:pt x="77019" y="1319790"/>
                  </a:lnTo>
                  <a:lnTo>
                    <a:pt x="3210" y="1312350"/>
                  </a:lnTo>
                  <a:lnTo>
                    <a:pt x="0" y="1280510"/>
                  </a:lnTo>
                  <a:lnTo>
                    <a:pt x="0" y="815335"/>
                  </a:lnTo>
                  <a:cubicBezTo>
                    <a:pt x="0" y="478558"/>
                    <a:pt x="170633" y="181633"/>
                    <a:pt x="430161" y="6299"/>
                  </a:cubicBezTo>
                  <a:close/>
                  <a:moveTo>
                    <a:pt x="1510798" y="0"/>
                  </a:moveTo>
                  <a:lnTo>
                    <a:pt x="1521167" y="6299"/>
                  </a:lnTo>
                  <a:cubicBezTo>
                    <a:pt x="1780695" y="181633"/>
                    <a:pt x="1951328" y="478558"/>
                    <a:pt x="1951328" y="815335"/>
                  </a:cubicBezTo>
                  <a:cubicBezTo>
                    <a:pt x="1951328" y="970393"/>
                    <a:pt x="1951327" y="1125452"/>
                    <a:pt x="1951327" y="1280510"/>
                  </a:cubicBezTo>
                  <a:lnTo>
                    <a:pt x="1948148" y="1312045"/>
                  </a:lnTo>
                  <a:lnTo>
                    <a:pt x="1871312" y="1319791"/>
                  </a:lnTo>
                  <a:lnTo>
                    <a:pt x="1871313" y="1319790"/>
                  </a:lnTo>
                  <a:cubicBezTo>
                    <a:pt x="1501426" y="1319790"/>
                    <a:pt x="1201573" y="1019937"/>
                    <a:pt x="1201573" y="650050"/>
                  </a:cubicBezTo>
                  <a:lnTo>
                    <a:pt x="1201573" y="562927"/>
                  </a:lnTo>
                  <a:cubicBezTo>
                    <a:pt x="1201573" y="331748"/>
                    <a:pt x="1318703" y="127925"/>
                    <a:pt x="1496855" y="756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62BAFCBF-CA75-4883-B498-4D7B656D6F97}"/>
                </a:ext>
              </a:extLst>
            </p:cNvPr>
            <p:cNvGrpSpPr/>
            <p:nvPr/>
          </p:nvGrpSpPr>
          <p:grpSpPr>
            <a:xfrm>
              <a:off x="4117486" y="1408473"/>
              <a:ext cx="500234" cy="500234"/>
              <a:chOff x="1114603" y="3901440"/>
              <a:chExt cx="513020" cy="513020"/>
            </a:xfrm>
          </p:grpSpPr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B5C86E9C-83F7-4EA8-B4F7-D805F7FB568B}"/>
                  </a:ext>
                </a:extLst>
              </p:cNvPr>
              <p:cNvSpPr/>
              <p:nvPr/>
            </p:nvSpPr>
            <p:spPr>
              <a:xfrm>
                <a:off x="1114603" y="3901440"/>
                <a:ext cx="513020" cy="51302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D774BA98-BE94-432E-ADAA-BF7E33EF1C14}"/>
                  </a:ext>
                </a:extLst>
              </p:cNvPr>
              <p:cNvSpPr/>
              <p:nvPr/>
            </p:nvSpPr>
            <p:spPr>
              <a:xfrm>
                <a:off x="1201906" y="3989283"/>
                <a:ext cx="337334" cy="337334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2836ABD0-ED36-4590-A2D1-A807450C72A1}"/>
                </a:ext>
              </a:extLst>
            </p:cNvPr>
            <p:cNvGrpSpPr/>
            <p:nvPr/>
          </p:nvGrpSpPr>
          <p:grpSpPr>
            <a:xfrm>
              <a:off x="5357716" y="1408473"/>
              <a:ext cx="500234" cy="500234"/>
              <a:chOff x="1114603" y="3901440"/>
              <a:chExt cx="513020" cy="513020"/>
            </a:xfrm>
          </p:grpSpPr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FA27A005-248E-4547-86CA-3D8AEB695974}"/>
                  </a:ext>
                </a:extLst>
              </p:cNvPr>
              <p:cNvSpPr/>
              <p:nvPr/>
            </p:nvSpPr>
            <p:spPr>
              <a:xfrm>
                <a:off x="1114603" y="3901440"/>
                <a:ext cx="513020" cy="51302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0F42D660-EA20-4A7F-BC3C-D708F529B0EE}"/>
                  </a:ext>
                </a:extLst>
              </p:cNvPr>
              <p:cNvSpPr/>
              <p:nvPr/>
            </p:nvSpPr>
            <p:spPr>
              <a:xfrm>
                <a:off x="1201906" y="3989283"/>
                <a:ext cx="337334" cy="337334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C4C56D16-A311-443C-B77D-04971F232E18}"/>
              </a:ext>
            </a:extLst>
          </p:cNvPr>
          <p:cNvGrpSpPr/>
          <p:nvPr/>
        </p:nvGrpSpPr>
        <p:grpSpPr>
          <a:xfrm>
            <a:off x="768097" y="1070942"/>
            <a:ext cx="2483752" cy="2112740"/>
            <a:chOff x="632080" y="565732"/>
            <a:chExt cx="2682633" cy="2281912"/>
          </a:xfrm>
        </p:grpSpPr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22E8B1DF-124C-4B3D-91DD-52FE1E47B0FE}"/>
                </a:ext>
              </a:extLst>
            </p:cNvPr>
            <p:cNvSpPr/>
            <p:nvPr/>
          </p:nvSpPr>
          <p:spPr>
            <a:xfrm>
              <a:off x="632080" y="1063062"/>
              <a:ext cx="785359" cy="28836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4D40F583-3A74-4A80-BA4F-6948EDFC9C04}"/>
                </a:ext>
              </a:extLst>
            </p:cNvPr>
            <p:cNvSpPr/>
            <p:nvPr/>
          </p:nvSpPr>
          <p:spPr>
            <a:xfrm>
              <a:off x="2529354" y="1063062"/>
              <a:ext cx="785359" cy="28836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68A70C51-5034-40D1-9411-0FC513939A2A}"/>
                </a:ext>
              </a:extLst>
            </p:cNvPr>
            <p:cNvSpPr/>
            <p:nvPr/>
          </p:nvSpPr>
          <p:spPr>
            <a:xfrm>
              <a:off x="997732" y="565732"/>
              <a:ext cx="1951328" cy="2211830"/>
            </a:xfrm>
            <a:custGeom>
              <a:avLst/>
              <a:gdLst>
                <a:gd name="connsiteX0" fmla="*/ 980411 w 1951328"/>
                <a:gd name="connsiteY0" fmla="*/ 0 h 2211830"/>
                <a:gd name="connsiteX1" fmla="*/ 1076982 w 1951328"/>
                <a:gd name="connsiteY1" fmla="*/ 129847 h 2211830"/>
                <a:gd name="connsiteX2" fmla="*/ 1126683 w 1951328"/>
                <a:gd name="connsiteY2" fmla="*/ 52739 h 2211830"/>
                <a:gd name="connsiteX3" fmla="*/ 1282702 w 1951328"/>
                <a:gd name="connsiteY3" fmla="*/ 280682 h 2211830"/>
                <a:gd name="connsiteX4" fmla="*/ 1355436 w 1951328"/>
                <a:gd name="connsiteY4" fmla="*/ 307303 h 2211830"/>
                <a:gd name="connsiteX5" fmla="*/ 1951328 w 1951328"/>
                <a:gd name="connsiteY5" fmla="*/ 1206294 h 2211830"/>
                <a:gd name="connsiteX6" fmla="*/ 1951327 w 1951328"/>
                <a:gd name="connsiteY6" fmla="*/ 1671469 h 2211830"/>
                <a:gd name="connsiteX7" fmla="*/ 1410966 w 1951328"/>
                <a:gd name="connsiteY7" fmla="*/ 2211830 h 2211830"/>
                <a:gd name="connsiteX8" fmla="*/ 540361 w 1951328"/>
                <a:gd name="connsiteY8" fmla="*/ 2211830 h 2211830"/>
                <a:gd name="connsiteX9" fmla="*/ 0 w 1951328"/>
                <a:gd name="connsiteY9" fmla="*/ 1671469 h 2211830"/>
                <a:gd name="connsiteX10" fmla="*/ 0 w 1951328"/>
                <a:gd name="connsiteY10" fmla="*/ 1206294 h 2211830"/>
                <a:gd name="connsiteX11" fmla="*/ 595892 w 1951328"/>
                <a:gd name="connsiteY11" fmla="*/ 307303 h 2211830"/>
                <a:gd name="connsiteX12" fmla="*/ 681293 w 1951328"/>
                <a:gd name="connsiteY12" fmla="*/ 276045 h 2211830"/>
                <a:gd name="connsiteX13" fmla="*/ 834138 w 1951328"/>
                <a:gd name="connsiteY13" fmla="*/ 52740 h 2211830"/>
                <a:gd name="connsiteX14" fmla="*/ 883839 w 1951328"/>
                <a:gd name="connsiteY14" fmla="*/ 129848 h 221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51328" h="2211830">
                  <a:moveTo>
                    <a:pt x="980411" y="0"/>
                  </a:moveTo>
                  <a:lnTo>
                    <a:pt x="1076982" y="129847"/>
                  </a:lnTo>
                  <a:lnTo>
                    <a:pt x="1126683" y="52739"/>
                  </a:lnTo>
                  <a:lnTo>
                    <a:pt x="1282702" y="280682"/>
                  </a:lnTo>
                  <a:lnTo>
                    <a:pt x="1355436" y="307303"/>
                  </a:lnTo>
                  <a:cubicBezTo>
                    <a:pt x="1705617" y="455417"/>
                    <a:pt x="1951328" y="802161"/>
                    <a:pt x="1951328" y="1206294"/>
                  </a:cubicBezTo>
                  <a:cubicBezTo>
                    <a:pt x="1951328" y="1361352"/>
                    <a:pt x="1951327" y="1516411"/>
                    <a:pt x="1951327" y="1671469"/>
                  </a:cubicBezTo>
                  <a:cubicBezTo>
                    <a:pt x="1951327" y="1969902"/>
                    <a:pt x="1709399" y="2211830"/>
                    <a:pt x="1410966" y="2211830"/>
                  </a:cubicBezTo>
                  <a:lnTo>
                    <a:pt x="540361" y="2211830"/>
                  </a:lnTo>
                  <a:cubicBezTo>
                    <a:pt x="241928" y="2211830"/>
                    <a:pt x="0" y="1969902"/>
                    <a:pt x="0" y="1671469"/>
                  </a:cubicBezTo>
                  <a:lnTo>
                    <a:pt x="0" y="1206294"/>
                  </a:lnTo>
                  <a:cubicBezTo>
                    <a:pt x="0" y="802161"/>
                    <a:pt x="245711" y="455417"/>
                    <a:pt x="595892" y="307303"/>
                  </a:cubicBezTo>
                  <a:lnTo>
                    <a:pt x="681293" y="276045"/>
                  </a:lnTo>
                  <a:lnTo>
                    <a:pt x="834138" y="52740"/>
                  </a:lnTo>
                  <a:lnTo>
                    <a:pt x="883839" y="12984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74C29A7C-9A87-4447-94C4-A864848408C1}"/>
                </a:ext>
              </a:extLst>
            </p:cNvPr>
            <p:cNvSpPr/>
            <p:nvPr/>
          </p:nvSpPr>
          <p:spPr>
            <a:xfrm>
              <a:off x="1371113" y="2238044"/>
              <a:ext cx="1204568" cy="6096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D33338C6-8506-4A96-9B70-D95530E6992D}"/>
                </a:ext>
              </a:extLst>
            </p:cNvPr>
            <p:cNvSpPr/>
            <p:nvPr/>
          </p:nvSpPr>
          <p:spPr>
            <a:xfrm>
              <a:off x="1501260" y="25894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07D367EC-AC03-4765-B647-618F2C40F09B}"/>
                </a:ext>
              </a:extLst>
            </p:cNvPr>
            <p:cNvSpPr/>
            <p:nvPr/>
          </p:nvSpPr>
          <p:spPr>
            <a:xfrm>
              <a:off x="2156580" y="25894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CD62C947-281A-4117-9D05-2B136286AFAB}"/>
                </a:ext>
              </a:extLst>
            </p:cNvPr>
            <p:cNvGrpSpPr/>
            <p:nvPr/>
          </p:nvGrpSpPr>
          <p:grpSpPr>
            <a:xfrm>
              <a:off x="1107586" y="1408473"/>
              <a:ext cx="500234" cy="500234"/>
              <a:chOff x="1114603" y="3901440"/>
              <a:chExt cx="513020" cy="513020"/>
            </a:xfrm>
          </p:grpSpPr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B73C88A5-E611-4EBB-B602-7F8665AD9D37}"/>
                  </a:ext>
                </a:extLst>
              </p:cNvPr>
              <p:cNvSpPr/>
              <p:nvPr/>
            </p:nvSpPr>
            <p:spPr>
              <a:xfrm>
                <a:off x="1114603" y="3901440"/>
                <a:ext cx="513020" cy="51302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CB31E250-312F-4688-B399-3AC21584545A}"/>
                  </a:ext>
                </a:extLst>
              </p:cNvPr>
              <p:cNvSpPr/>
              <p:nvPr/>
            </p:nvSpPr>
            <p:spPr>
              <a:xfrm>
                <a:off x="1201906" y="3989283"/>
                <a:ext cx="337334" cy="337334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FB9F2B8E-D1C3-4D24-A362-86EE970DF2F4}"/>
                </a:ext>
              </a:extLst>
            </p:cNvPr>
            <p:cNvGrpSpPr/>
            <p:nvPr/>
          </p:nvGrpSpPr>
          <p:grpSpPr>
            <a:xfrm>
              <a:off x="2347816" y="1408473"/>
              <a:ext cx="500234" cy="500234"/>
              <a:chOff x="1114603" y="3901440"/>
              <a:chExt cx="513020" cy="513020"/>
            </a:xfrm>
          </p:grpSpPr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24266C42-40DE-4CFD-83E2-509DE3D4E8E4}"/>
                  </a:ext>
                </a:extLst>
              </p:cNvPr>
              <p:cNvSpPr/>
              <p:nvPr/>
            </p:nvSpPr>
            <p:spPr>
              <a:xfrm>
                <a:off x="1114603" y="3901440"/>
                <a:ext cx="513020" cy="51302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35DEC0D6-3C6F-4481-83E8-E2A4FB95932C}"/>
                  </a:ext>
                </a:extLst>
              </p:cNvPr>
              <p:cNvSpPr/>
              <p:nvPr/>
            </p:nvSpPr>
            <p:spPr>
              <a:xfrm>
                <a:off x="1201906" y="3989283"/>
                <a:ext cx="337334" cy="337334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31928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1DE7305-9086-4CF2-94FF-9BADFA53F54D}"/>
              </a:ext>
            </a:extLst>
          </p:cNvPr>
          <p:cNvGrpSpPr/>
          <p:nvPr/>
        </p:nvGrpSpPr>
        <p:grpSpPr>
          <a:xfrm>
            <a:off x="795849" y="1078992"/>
            <a:ext cx="2464824" cy="2096640"/>
            <a:chOff x="632080" y="565732"/>
            <a:chExt cx="2682633" cy="228191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8EBB3765-F537-4BAF-A75F-11B82B4ADDD0}"/>
                </a:ext>
              </a:extLst>
            </p:cNvPr>
            <p:cNvGrpSpPr/>
            <p:nvPr/>
          </p:nvGrpSpPr>
          <p:grpSpPr>
            <a:xfrm>
              <a:off x="632080" y="565732"/>
              <a:ext cx="2682633" cy="2281912"/>
              <a:chOff x="632080" y="565732"/>
              <a:chExt cx="2682633" cy="2281912"/>
            </a:xfrm>
          </p:grpSpPr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B5E3D507-06C1-4B65-A049-F4627054FE79}"/>
                  </a:ext>
                </a:extLst>
              </p:cNvPr>
              <p:cNvSpPr/>
              <p:nvPr/>
            </p:nvSpPr>
            <p:spPr>
              <a:xfrm>
                <a:off x="632080" y="1063062"/>
                <a:ext cx="785359" cy="28836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4616A32B-8946-4800-A2F7-56CF020E6651}"/>
                  </a:ext>
                </a:extLst>
              </p:cNvPr>
              <p:cNvSpPr/>
              <p:nvPr/>
            </p:nvSpPr>
            <p:spPr>
              <a:xfrm>
                <a:off x="2529354" y="1063062"/>
                <a:ext cx="785359" cy="28836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EA39122B-6E07-4190-86CC-FED43EE42820}"/>
                  </a:ext>
                </a:extLst>
              </p:cNvPr>
              <p:cNvSpPr/>
              <p:nvPr/>
            </p:nvSpPr>
            <p:spPr>
              <a:xfrm>
                <a:off x="997732" y="565732"/>
                <a:ext cx="1951328" cy="2211830"/>
              </a:xfrm>
              <a:custGeom>
                <a:avLst/>
                <a:gdLst>
                  <a:gd name="connsiteX0" fmla="*/ 980411 w 1951328"/>
                  <a:gd name="connsiteY0" fmla="*/ 0 h 2211830"/>
                  <a:gd name="connsiteX1" fmla="*/ 1076982 w 1951328"/>
                  <a:gd name="connsiteY1" fmla="*/ 129847 h 2211830"/>
                  <a:gd name="connsiteX2" fmla="*/ 1126683 w 1951328"/>
                  <a:gd name="connsiteY2" fmla="*/ 52739 h 2211830"/>
                  <a:gd name="connsiteX3" fmla="*/ 1282702 w 1951328"/>
                  <a:gd name="connsiteY3" fmla="*/ 280682 h 2211830"/>
                  <a:gd name="connsiteX4" fmla="*/ 1355436 w 1951328"/>
                  <a:gd name="connsiteY4" fmla="*/ 307303 h 2211830"/>
                  <a:gd name="connsiteX5" fmla="*/ 1951328 w 1951328"/>
                  <a:gd name="connsiteY5" fmla="*/ 1206294 h 2211830"/>
                  <a:gd name="connsiteX6" fmla="*/ 1951327 w 1951328"/>
                  <a:gd name="connsiteY6" fmla="*/ 1671469 h 2211830"/>
                  <a:gd name="connsiteX7" fmla="*/ 1410966 w 1951328"/>
                  <a:gd name="connsiteY7" fmla="*/ 2211830 h 2211830"/>
                  <a:gd name="connsiteX8" fmla="*/ 540361 w 1951328"/>
                  <a:gd name="connsiteY8" fmla="*/ 2211830 h 2211830"/>
                  <a:gd name="connsiteX9" fmla="*/ 0 w 1951328"/>
                  <a:gd name="connsiteY9" fmla="*/ 1671469 h 2211830"/>
                  <a:gd name="connsiteX10" fmla="*/ 0 w 1951328"/>
                  <a:gd name="connsiteY10" fmla="*/ 1206294 h 2211830"/>
                  <a:gd name="connsiteX11" fmla="*/ 595892 w 1951328"/>
                  <a:gd name="connsiteY11" fmla="*/ 307303 h 2211830"/>
                  <a:gd name="connsiteX12" fmla="*/ 681293 w 1951328"/>
                  <a:gd name="connsiteY12" fmla="*/ 276045 h 2211830"/>
                  <a:gd name="connsiteX13" fmla="*/ 834138 w 1951328"/>
                  <a:gd name="connsiteY13" fmla="*/ 52740 h 2211830"/>
                  <a:gd name="connsiteX14" fmla="*/ 883839 w 1951328"/>
                  <a:gd name="connsiteY14" fmla="*/ 129848 h 2211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51328" h="2211830">
                    <a:moveTo>
                      <a:pt x="980411" y="0"/>
                    </a:moveTo>
                    <a:lnTo>
                      <a:pt x="1076982" y="129847"/>
                    </a:lnTo>
                    <a:lnTo>
                      <a:pt x="1126683" y="52739"/>
                    </a:lnTo>
                    <a:lnTo>
                      <a:pt x="1282702" y="280682"/>
                    </a:lnTo>
                    <a:lnTo>
                      <a:pt x="1355436" y="307303"/>
                    </a:lnTo>
                    <a:cubicBezTo>
                      <a:pt x="1705617" y="455417"/>
                      <a:pt x="1951328" y="802161"/>
                      <a:pt x="1951328" y="1206294"/>
                    </a:cubicBezTo>
                    <a:cubicBezTo>
                      <a:pt x="1951328" y="1361352"/>
                      <a:pt x="1951327" y="1516411"/>
                      <a:pt x="1951327" y="1671469"/>
                    </a:cubicBezTo>
                    <a:cubicBezTo>
                      <a:pt x="1951327" y="1969902"/>
                      <a:pt x="1709399" y="2211830"/>
                      <a:pt x="1410966" y="2211830"/>
                    </a:cubicBezTo>
                    <a:lnTo>
                      <a:pt x="540361" y="2211830"/>
                    </a:lnTo>
                    <a:cubicBezTo>
                      <a:pt x="241928" y="2211830"/>
                      <a:pt x="0" y="1969902"/>
                      <a:pt x="0" y="1671469"/>
                    </a:cubicBezTo>
                    <a:lnTo>
                      <a:pt x="0" y="1206294"/>
                    </a:lnTo>
                    <a:cubicBezTo>
                      <a:pt x="0" y="802161"/>
                      <a:pt x="245711" y="455417"/>
                      <a:pt x="595892" y="307303"/>
                    </a:cubicBezTo>
                    <a:lnTo>
                      <a:pt x="681293" y="276045"/>
                    </a:lnTo>
                    <a:lnTo>
                      <a:pt x="834138" y="52740"/>
                    </a:lnTo>
                    <a:lnTo>
                      <a:pt x="883839" y="12984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B2E74F7F-52C0-4FAE-86EB-41A468BFF059}"/>
                  </a:ext>
                </a:extLst>
              </p:cNvPr>
              <p:cNvSpPr/>
              <p:nvPr/>
            </p:nvSpPr>
            <p:spPr>
              <a:xfrm>
                <a:off x="1371113" y="2238044"/>
                <a:ext cx="1204568" cy="6096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chemeClr val="accent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AD13A974-4D19-4A52-BB2F-9EBC8D5A2F59}"/>
                  </a:ext>
                </a:extLst>
              </p:cNvPr>
              <p:cNvSpPr/>
              <p:nvPr/>
            </p:nvSpPr>
            <p:spPr>
              <a:xfrm>
                <a:off x="1501260" y="25894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C7A4B1BE-C165-4F72-8AB3-3D920857C113}"/>
                  </a:ext>
                </a:extLst>
              </p:cNvPr>
              <p:cNvSpPr/>
              <p:nvPr/>
            </p:nvSpPr>
            <p:spPr>
              <a:xfrm>
                <a:off x="2156580" y="25894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C382FFEB-F9A5-45BB-88E2-FD80F66EEB68}"/>
                  </a:ext>
                </a:extLst>
              </p:cNvPr>
              <p:cNvSpPr/>
              <p:nvPr/>
            </p:nvSpPr>
            <p:spPr>
              <a:xfrm>
                <a:off x="1107586" y="1408473"/>
                <a:ext cx="500234" cy="50023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7DC55970-1366-4A7E-B5E0-CA52C11C0048}"/>
                  </a:ext>
                </a:extLst>
              </p:cNvPr>
              <p:cNvSpPr/>
              <p:nvPr/>
            </p:nvSpPr>
            <p:spPr>
              <a:xfrm>
                <a:off x="2347816" y="1408473"/>
                <a:ext cx="500234" cy="50023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4C9384F-A4C7-4919-8B1B-AFF737F7FC49}"/>
                </a:ext>
              </a:extLst>
            </p:cNvPr>
            <p:cNvSpPr/>
            <p:nvPr/>
          </p:nvSpPr>
          <p:spPr>
            <a:xfrm>
              <a:off x="1175875" y="1513761"/>
              <a:ext cx="1605425" cy="178825"/>
            </a:xfrm>
            <a:custGeom>
              <a:avLst/>
              <a:gdLst>
                <a:gd name="connsiteX0" fmla="*/ 1426600 w 1605425"/>
                <a:gd name="connsiteY0" fmla="*/ 0 h 178825"/>
                <a:gd name="connsiteX1" fmla="*/ 1605425 w 1605425"/>
                <a:gd name="connsiteY1" fmla="*/ 178825 h 178825"/>
                <a:gd name="connsiteX2" fmla="*/ 1516012 w 1605425"/>
                <a:gd name="connsiteY2" fmla="*/ 178825 h 178825"/>
                <a:gd name="connsiteX3" fmla="*/ 1426600 w 1605425"/>
                <a:gd name="connsiteY3" fmla="*/ 89413 h 178825"/>
                <a:gd name="connsiteX4" fmla="*/ 1337188 w 1605425"/>
                <a:gd name="connsiteY4" fmla="*/ 178825 h 178825"/>
                <a:gd name="connsiteX5" fmla="*/ 1247775 w 1605425"/>
                <a:gd name="connsiteY5" fmla="*/ 178825 h 178825"/>
                <a:gd name="connsiteX6" fmla="*/ 1426600 w 1605425"/>
                <a:gd name="connsiteY6" fmla="*/ 0 h 178825"/>
                <a:gd name="connsiteX7" fmla="*/ 178825 w 1605425"/>
                <a:gd name="connsiteY7" fmla="*/ 0 h 178825"/>
                <a:gd name="connsiteX8" fmla="*/ 357650 w 1605425"/>
                <a:gd name="connsiteY8" fmla="*/ 178825 h 178825"/>
                <a:gd name="connsiteX9" fmla="*/ 268237 w 1605425"/>
                <a:gd name="connsiteY9" fmla="*/ 178825 h 178825"/>
                <a:gd name="connsiteX10" fmla="*/ 178825 w 1605425"/>
                <a:gd name="connsiteY10" fmla="*/ 89413 h 178825"/>
                <a:gd name="connsiteX11" fmla="*/ 89413 w 1605425"/>
                <a:gd name="connsiteY11" fmla="*/ 178825 h 178825"/>
                <a:gd name="connsiteX12" fmla="*/ 0 w 1605425"/>
                <a:gd name="connsiteY12" fmla="*/ 178825 h 178825"/>
                <a:gd name="connsiteX13" fmla="*/ 178825 w 1605425"/>
                <a:gd name="connsiteY13" fmla="*/ 0 h 178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05425" h="178825">
                  <a:moveTo>
                    <a:pt x="1426600" y="0"/>
                  </a:moveTo>
                  <a:cubicBezTo>
                    <a:pt x="1525362" y="0"/>
                    <a:pt x="1605425" y="80063"/>
                    <a:pt x="1605425" y="178825"/>
                  </a:cubicBezTo>
                  <a:lnTo>
                    <a:pt x="1516012" y="178825"/>
                  </a:lnTo>
                  <a:cubicBezTo>
                    <a:pt x="1516012" y="129444"/>
                    <a:pt x="1475981" y="89413"/>
                    <a:pt x="1426600" y="89413"/>
                  </a:cubicBezTo>
                  <a:cubicBezTo>
                    <a:pt x="1377219" y="89413"/>
                    <a:pt x="1337188" y="129444"/>
                    <a:pt x="1337188" y="178825"/>
                  </a:cubicBezTo>
                  <a:lnTo>
                    <a:pt x="1247775" y="178825"/>
                  </a:lnTo>
                  <a:cubicBezTo>
                    <a:pt x="1247775" y="80063"/>
                    <a:pt x="1327838" y="0"/>
                    <a:pt x="1426600" y="0"/>
                  </a:cubicBezTo>
                  <a:close/>
                  <a:moveTo>
                    <a:pt x="178825" y="0"/>
                  </a:moveTo>
                  <a:cubicBezTo>
                    <a:pt x="277587" y="0"/>
                    <a:pt x="357650" y="80063"/>
                    <a:pt x="357650" y="178825"/>
                  </a:cubicBezTo>
                  <a:lnTo>
                    <a:pt x="268237" y="178825"/>
                  </a:lnTo>
                  <a:cubicBezTo>
                    <a:pt x="268237" y="129444"/>
                    <a:pt x="228206" y="89413"/>
                    <a:pt x="178825" y="89413"/>
                  </a:cubicBezTo>
                  <a:cubicBezTo>
                    <a:pt x="129444" y="89413"/>
                    <a:pt x="89413" y="129444"/>
                    <a:pt x="89413" y="178825"/>
                  </a:cubicBezTo>
                  <a:lnTo>
                    <a:pt x="0" y="178825"/>
                  </a:lnTo>
                  <a:cubicBezTo>
                    <a:pt x="0" y="80063"/>
                    <a:pt x="80063" y="0"/>
                    <a:pt x="17882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1CFD6369-3F09-4313-BAE9-06D7392484DB}"/>
              </a:ext>
            </a:extLst>
          </p:cNvPr>
          <p:cNvGrpSpPr/>
          <p:nvPr/>
        </p:nvGrpSpPr>
        <p:grpSpPr>
          <a:xfrm>
            <a:off x="3764696" y="1300259"/>
            <a:ext cx="2464826" cy="1884736"/>
            <a:chOff x="3642699" y="796362"/>
            <a:chExt cx="2682633" cy="2051282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7241D96C-757B-4F3A-A818-114F0A5D7398}"/>
                </a:ext>
              </a:extLst>
            </p:cNvPr>
            <p:cNvGrpSpPr/>
            <p:nvPr/>
          </p:nvGrpSpPr>
          <p:grpSpPr>
            <a:xfrm>
              <a:off x="3642699" y="796362"/>
              <a:ext cx="2682633" cy="2051282"/>
              <a:chOff x="3642699" y="796362"/>
              <a:chExt cx="2682633" cy="2051282"/>
            </a:xfrm>
          </p:grpSpPr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22ABA74F-3C48-42C4-9F55-EADAD9AFB03E}"/>
                  </a:ext>
                </a:extLst>
              </p:cNvPr>
              <p:cNvSpPr/>
              <p:nvPr/>
            </p:nvSpPr>
            <p:spPr>
              <a:xfrm>
                <a:off x="3642699" y="1063062"/>
                <a:ext cx="785359" cy="28836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ECBB9833-91E6-476C-A2D5-D7BB83110676}"/>
                  </a:ext>
                </a:extLst>
              </p:cNvPr>
              <p:cNvSpPr/>
              <p:nvPr/>
            </p:nvSpPr>
            <p:spPr>
              <a:xfrm>
                <a:off x="5539973" y="1063062"/>
                <a:ext cx="785359" cy="28836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上の 2 つの角を丸める 17">
                <a:extLst>
                  <a:ext uri="{FF2B5EF4-FFF2-40B4-BE49-F238E27FC236}">
                    <a16:creationId xmlns:a16="http://schemas.microsoft.com/office/drawing/2014/main" id="{6773D4E3-8986-4B49-BA49-86EA9B999E7E}"/>
                  </a:ext>
                </a:extLst>
              </p:cNvPr>
              <p:cNvSpPr/>
              <p:nvPr/>
            </p:nvSpPr>
            <p:spPr>
              <a:xfrm>
                <a:off x="4008352" y="796362"/>
                <a:ext cx="1951327" cy="19812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上の 2 つの角を丸める 18">
                <a:extLst>
                  <a:ext uri="{FF2B5EF4-FFF2-40B4-BE49-F238E27FC236}">
                    <a16:creationId xmlns:a16="http://schemas.microsoft.com/office/drawing/2014/main" id="{C49CD7A1-BC63-4A88-A1D1-6219EF2C04BE}"/>
                  </a:ext>
                </a:extLst>
              </p:cNvPr>
              <p:cNvSpPr/>
              <p:nvPr/>
            </p:nvSpPr>
            <p:spPr>
              <a:xfrm>
                <a:off x="4381732" y="2238044"/>
                <a:ext cx="1204568" cy="6096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rgbClr val="FF00FF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7F36DD3B-41FF-4F6E-87A4-91FEA6F54734}"/>
                  </a:ext>
                </a:extLst>
              </p:cNvPr>
              <p:cNvSpPr/>
              <p:nvPr/>
            </p:nvSpPr>
            <p:spPr>
              <a:xfrm>
                <a:off x="4511879" y="25894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A318A115-04B4-4A02-9903-B9BAFB6741CD}"/>
                  </a:ext>
                </a:extLst>
              </p:cNvPr>
              <p:cNvSpPr/>
              <p:nvPr/>
            </p:nvSpPr>
            <p:spPr>
              <a:xfrm>
                <a:off x="5167199" y="25894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A69DF93F-2D7C-4794-A745-DD941BD74A0C}"/>
                  </a:ext>
                </a:extLst>
              </p:cNvPr>
              <p:cNvSpPr/>
              <p:nvPr/>
            </p:nvSpPr>
            <p:spPr>
              <a:xfrm>
                <a:off x="4008351" y="963987"/>
                <a:ext cx="1951328" cy="1319791"/>
              </a:xfrm>
              <a:custGeom>
                <a:avLst/>
                <a:gdLst>
                  <a:gd name="connsiteX0" fmla="*/ 439116 w 1951328"/>
                  <a:gd name="connsiteY0" fmla="*/ 859 h 1319791"/>
                  <a:gd name="connsiteX1" fmla="*/ 451477 w 1951328"/>
                  <a:gd name="connsiteY1" fmla="*/ 7568 h 1319791"/>
                  <a:gd name="connsiteX2" fmla="*/ 746759 w 1951328"/>
                  <a:gd name="connsiteY2" fmla="*/ 562927 h 1319791"/>
                  <a:gd name="connsiteX3" fmla="*/ 746758 w 1951328"/>
                  <a:gd name="connsiteY3" fmla="*/ 650051 h 1319791"/>
                  <a:gd name="connsiteX4" fmla="*/ 77018 w 1951328"/>
                  <a:gd name="connsiteY4" fmla="*/ 1319791 h 1319791"/>
                  <a:gd name="connsiteX5" fmla="*/ 77019 w 1951328"/>
                  <a:gd name="connsiteY5" fmla="*/ 1319790 h 1319791"/>
                  <a:gd name="connsiteX6" fmla="*/ 3210 w 1951328"/>
                  <a:gd name="connsiteY6" fmla="*/ 1312350 h 1319791"/>
                  <a:gd name="connsiteX7" fmla="*/ 0 w 1951328"/>
                  <a:gd name="connsiteY7" fmla="*/ 1280510 h 1319791"/>
                  <a:gd name="connsiteX8" fmla="*/ 0 w 1951328"/>
                  <a:gd name="connsiteY8" fmla="*/ 815335 h 1319791"/>
                  <a:gd name="connsiteX9" fmla="*/ 430161 w 1951328"/>
                  <a:gd name="connsiteY9" fmla="*/ 6299 h 1319791"/>
                  <a:gd name="connsiteX10" fmla="*/ 1510798 w 1951328"/>
                  <a:gd name="connsiteY10" fmla="*/ 0 h 1319791"/>
                  <a:gd name="connsiteX11" fmla="*/ 1521167 w 1951328"/>
                  <a:gd name="connsiteY11" fmla="*/ 6299 h 1319791"/>
                  <a:gd name="connsiteX12" fmla="*/ 1951328 w 1951328"/>
                  <a:gd name="connsiteY12" fmla="*/ 815335 h 1319791"/>
                  <a:gd name="connsiteX13" fmla="*/ 1951327 w 1951328"/>
                  <a:gd name="connsiteY13" fmla="*/ 1280510 h 1319791"/>
                  <a:gd name="connsiteX14" fmla="*/ 1948148 w 1951328"/>
                  <a:gd name="connsiteY14" fmla="*/ 1312045 h 1319791"/>
                  <a:gd name="connsiteX15" fmla="*/ 1871312 w 1951328"/>
                  <a:gd name="connsiteY15" fmla="*/ 1319791 h 1319791"/>
                  <a:gd name="connsiteX16" fmla="*/ 1871313 w 1951328"/>
                  <a:gd name="connsiteY16" fmla="*/ 1319790 h 1319791"/>
                  <a:gd name="connsiteX17" fmla="*/ 1201573 w 1951328"/>
                  <a:gd name="connsiteY17" fmla="*/ 650050 h 1319791"/>
                  <a:gd name="connsiteX18" fmla="*/ 1201573 w 1951328"/>
                  <a:gd name="connsiteY18" fmla="*/ 562927 h 1319791"/>
                  <a:gd name="connsiteX19" fmla="*/ 1496855 w 1951328"/>
                  <a:gd name="connsiteY19" fmla="*/ 7568 h 1319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51328" h="1319791">
                    <a:moveTo>
                      <a:pt x="439116" y="859"/>
                    </a:moveTo>
                    <a:lnTo>
                      <a:pt x="451477" y="7568"/>
                    </a:lnTo>
                    <a:cubicBezTo>
                      <a:pt x="629629" y="127925"/>
                      <a:pt x="746759" y="331748"/>
                      <a:pt x="746759" y="562927"/>
                    </a:cubicBezTo>
                    <a:cubicBezTo>
                      <a:pt x="746759" y="591968"/>
                      <a:pt x="746758" y="621010"/>
                      <a:pt x="746758" y="650051"/>
                    </a:cubicBezTo>
                    <a:cubicBezTo>
                      <a:pt x="746758" y="1019938"/>
                      <a:pt x="446905" y="1319791"/>
                      <a:pt x="77018" y="1319791"/>
                    </a:cubicBezTo>
                    <a:lnTo>
                      <a:pt x="77019" y="1319790"/>
                    </a:lnTo>
                    <a:lnTo>
                      <a:pt x="3210" y="1312350"/>
                    </a:lnTo>
                    <a:lnTo>
                      <a:pt x="0" y="1280510"/>
                    </a:lnTo>
                    <a:lnTo>
                      <a:pt x="0" y="815335"/>
                    </a:lnTo>
                    <a:cubicBezTo>
                      <a:pt x="0" y="478558"/>
                      <a:pt x="170633" y="181633"/>
                      <a:pt x="430161" y="6299"/>
                    </a:cubicBezTo>
                    <a:close/>
                    <a:moveTo>
                      <a:pt x="1510798" y="0"/>
                    </a:moveTo>
                    <a:lnTo>
                      <a:pt x="1521167" y="6299"/>
                    </a:lnTo>
                    <a:cubicBezTo>
                      <a:pt x="1780695" y="181633"/>
                      <a:pt x="1951328" y="478558"/>
                      <a:pt x="1951328" y="815335"/>
                    </a:cubicBezTo>
                    <a:cubicBezTo>
                      <a:pt x="1951328" y="970393"/>
                      <a:pt x="1951327" y="1125452"/>
                      <a:pt x="1951327" y="1280510"/>
                    </a:cubicBezTo>
                    <a:lnTo>
                      <a:pt x="1948148" y="1312045"/>
                    </a:lnTo>
                    <a:lnTo>
                      <a:pt x="1871312" y="1319791"/>
                    </a:lnTo>
                    <a:lnTo>
                      <a:pt x="1871313" y="1319790"/>
                    </a:lnTo>
                    <a:cubicBezTo>
                      <a:pt x="1501426" y="1319790"/>
                      <a:pt x="1201573" y="1019937"/>
                      <a:pt x="1201573" y="650050"/>
                    </a:cubicBezTo>
                    <a:lnTo>
                      <a:pt x="1201573" y="562927"/>
                    </a:lnTo>
                    <a:cubicBezTo>
                      <a:pt x="1201573" y="331748"/>
                      <a:pt x="1318703" y="127925"/>
                      <a:pt x="1496855" y="756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D6D46D1A-6A60-4E31-9F8F-3E2BDC6817C9}"/>
                  </a:ext>
                </a:extLst>
              </p:cNvPr>
              <p:cNvSpPr/>
              <p:nvPr/>
            </p:nvSpPr>
            <p:spPr>
              <a:xfrm>
                <a:off x="4117486" y="1408473"/>
                <a:ext cx="500234" cy="50023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746ECCC1-9752-4F42-A0AF-F49E046A918A}"/>
                  </a:ext>
                </a:extLst>
              </p:cNvPr>
              <p:cNvSpPr/>
              <p:nvPr/>
            </p:nvSpPr>
            <p:spPr>
              <a:xfrm>
                <a:off x="5357716" y="1408473"/>
                <a:ext cx="500234" cy="50023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18DC3E57-1118-45BF-ABB9-352CBDA975E1}"/>
                </a:ext>
              </a:extLst>
            </p:cNvPr>
            <p:cNvSpPr/>
            <p:nvPr/>
          </p:nvSpPr>
          <p:spPr>
            <a:xfrm>
              <a:off x="4185775" y="1513761"/>
              <a:ext cx="1605425" cy="178825"/>
            </a:xfrm>
            <a:custGeom>
              <a:avLst/>
              <a:gdLst>
                <a:gd name="connsiteX0" fmla="*/ 1426600 w 1605425"/>
                <a:gd name="connsiteY0" fmla="*/ 0 h 178825"/>
                <a:gd name="connsiteX1" fmla="*/ 1605425 w 1605425"/>
                <a:gd name="connsiteY1" fmla="*/ 178825 h 178825"/>
                <a:gd name="connsiteX2" fmla="*/ 1516012 w 1605425"/>
                <a:gd name="connsiteY2" fmla="*/ 178825 h 178825"/>
                <a:gd name="connsiteX3" fmla="*/ 1426600 w 1605425"/>
                <a:gd name="connsiteY3" fmla="*/ 89413 h 178825"/>
                <a:gd name="connsiteX4" fmla="*/ 1337188 w 1605425"/>
                <a:gd name="connsiteY4" fmla="*/ 178825 h 178825"/>
                <a:gd name="connsiteX5" fmla="*/ 1247775 w 1605425"/>
                <a:gd name="connsiteY5" fmla="*/ 178825 h 178825"/>
                <a:gd name="connsiteX6" fmla="*/ 1426600 w 1605425"/>
                <a:gd name="connsiteY6" fmla="*/ 0 h 178825"/>
                <a:gd name="connsiteX7" fmla="*/ 178825 w 1605425"/>
                <a:gd name="connsiteY7" fmla="*/ 0 h 178825"/>
                <a:gd name="connsiteX8" fmla="*/ 357650 w 1605425"/>
                <a:gd name="connsiteY8" fmla="*/ 178825 h 178825"/>
                <a:gd name="connsiteX9" fmla="*/ 268237 w 1605425"/>
                <a:gd name="connsiteY9" fmla="*/ 178825 h 178825"/>
                <a:gd name="connsiteX10" fmla="*/ 178825 w 1605425"/>
                <a:gd name="connsiteY10" fmla="*/ 89413 h 178825"/>
                <a:gd name="connsiteX11" fmla="*/ 89413 w 1605425"/>
                <a:gd name="connsiteY11" fmla="*/ 178825 h 178825"/>
                <a:gd name="connsiteX12" fmla="*/ 0 w 1605425"/>
                <a:gd name="connsiteY12" fmla="*/ 178825 h 178825"/>
                <a:gd name="connsiteX13" fmla="*/ 178825 w 1605425"/>
                <a:gd name="connsiteY13" fmla="*/ 0 h 178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05425" h="178825">
                  <a:moveTo>
                    <a:pt x="1426600" y="0"/>
                  </a:moveTo>
                  <a:cubicBezTo>
                    <a:pt x="1525362" y="0"/>
                    <a:pt x="1605425" y="80063"/>
                    <a:pt x="1605425" y="178825"/>
                  </a:cubicBezTo>
                  <a:lnTo>
                    <a:pt x="1516012" y="178825"/>
                  </a:lnTo>
                  <a:cubicBezTo>
                    <a:pt x="1516012" y="129444"/>
                    <a:pt x="1475981" y="89413"/>
                    <a:pt x="1426600" y="89413"/>
                  </a:cubicBezTo>
                  <a:cubicBezTo>
                    <a:pt x="1377219" y="89413"/>
                    <a:pt x="1337188" y="129444"/>
                    <a:pt x="1337188" y="178825"/>
                  </a:cubicBezTo>
                  <a:lnTo>
                    <a:pt x="1247775" y="178825"/>
                  </a:lnTo>
                  <a:cubicBezTo>
                    <a:pt x="1247775" y="80063"/>
                    <a:pt x="1327838" y="0"/>
                    <a:pt x="1426600" y="0"/>
                  </a:cubicBezTo>
                  <a:close/>
                  <a:moveTo>
                    <a:pt x="178825" y="0"/>
                  </a:moveTo>
                  <a:cubicBezTo>
                    <a:pt x="277587" y="0"/>
                    <a:pt x="357650" y="80063"/>
                    <a:pt x="357650" y="178825"/>
                  </a:cubicBezTo>
                  <a:lnTo>
                    <a:pt x="268237" y="178825"/>
                  </a:lnTo>
                  <a:cubicBezTo>
                    <a:pt x="268237" y="129444"/>
                    <a:pt x="228206" y="89413"/>
                    <a:pt x="178825" y="89413"/>
                  </a:cubicBezTo>
                  <a:cubicBezTo>
                    <a:pt x="129444" y="89413"/>
                    <a:pt x="89413" y="129444"/>
                    <a:pt x="89413" y="178825"/>
                  </a:cubicBezTo>
                  <a:lnTo>
                    <a:pt x="0" y="178825"/>
                  </a:lnTo>
                  <a:cubicBezTo>
                    <a:pt x="0" y="80063"/>
                    <a:pt x="80063" y="0"/>
                    <a:pt x="17882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C6D110B-4AA8-4475-B3AD-3937983F732B}"/>
              </a:ext>
            </a:extLst>
          </p:cNvPr>
          <p:cNvGrpSpPr/>
          <p:nvPr/>
        </p:nvGrpSpPr>
        <p:grpSpPr>
          <a:xfrm>
            <a:off x="6681920" y="1300259"/>
            <a:ext cx="2464826" cy="1884736"/>
            <a:chOff x="6633549" y="796362"/>
            <a:chExt cx="2682633" cy="2051282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EFA8EECC-4EBD-4784-8364-237988CC48F4}"/>
                </a:ext>
              </a:extLst>
            </p:cNvPr>
            <p:cNvGrpSpPr/>
            <p:nvPr/>
          </p:nvGrpSpPr>
          <p:grpSpPr>
            <a:xfrm>
              <a:off x="6633549" y="796362"/>
              <a:ext cx="2682633" cy="2051282"/>
              <a:chOff x="6633549" y="796362"/>
              <a:chExt cx="2682633" cy="2051282"/>
            </a:xfrm>
          </p:grpSpPr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89354A96-44F3-4740-A263-AAB565FBFF24}"/>
                  </a:ext>
                </a:extLst>
              </p:cNvPr>
              <p:cNvSpPr/>
              <p:nvPr/>
            </p:nvSpPr>
            <p:spPr>
              <a:xfrm>
                <a:off x="6633549" y="1063062"/>
                <a:ext cx="785359" cy="288364"/>
              </a:xfrm>
              <a:prstGeom prst="ellipse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A3597A49-CD0D-4853-9132-D5ABC4E001B3}"/>
                  </a:ext>
                </a:extLst>
              </p:cNvPr>
              <p:cNvSpPr/>
              <p:nvPr/>
            </p:nvSpPr>
            <p:spPr>
              <a:xfrm>
                <a:off x="8530823" y="1063062"/>
                <a:ext cx="785359" cy="288364"/>
              </a:xfrm>
              <a:prstGeom prst="ellipse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BF781648-F623-453A-9848-12801F69E4B7}"/>
                  </a:ext>
                </a:extLst>
              </p:cNvPr>
              <p:cNvSpPr/>
              <p:nvPr/>
            </p:nvSpPr>
            <p:spPr>
              <a:xfrm>
                <a:off x="6999202" y="796362"/>
                <a:ext cx="1951327" cy="19812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468EAAA3-65C7-44BE-ACC4-8D4034A40090}"/>
                  </a:ext>
                </a:extLst>
              </p:cNvPr>
              <p:cNvSpPr/>
              <p:nvPr/>
            </p:nvSpPr>
            <p:spPr>
              <a:xfrm>
                <a:off x="7372582" y="2238044"/>
                <a:ext cx="1204568" cy="6096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chemeClr val="accent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46F735D4-DC33-4E20-B8FE-51B1C18DE421}"/>
                  </a:ext>
                </a:extLst>
              </p:cNvPr>
              <p:cNvSpPr/>
              <p:nvPr/>
            </p:nvSpPr>
            <p:spPr>
              <a:xfrm>
                <a:off x="7502729" y="25894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762FC9C0-9A10-4A3B-9FBD-5C66CB32AB15}"/>
                  </a:ext>
                </a:extLst>
              </p:cNvPr>
              <p:cNvSpPr/>
              <p:nvPr/>
            </p:nvSpPr>
            <p:spPr>
              <a:xfrm>
                <a:off x="8158049" y="25894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56B4DF7F-E04C-4388-991E-70DD9B627261}"/>
                  </a:ext>
                </a:extLst>
              </p:cNvPr>
              <p:cNvSpPr/>
              <p:nvPr/>
            </p:nvSpPr>
            <p:spPr>
              <a:xfrm>
                <a:off x="6999201" y="963987"/>
                <a:ext cx="1951328" cy="1319791"/>
              </a:xfrm>
              <a:custGeom>
                <a:avLst/>
                <a:gdLst>
                  <a:gd name="connsiteX0" fmla="*/ 439116 w 1951328"/>
                  <a:gd name="connsiteY0" fmla="*/ 859 h 1319791"/>
                  <a:gd name="connsiteX1" fmla="*/ 451477 w 1951328"/>
                  <a:gd name="connsiteY1" fmla="*/ 7568 h 1319791"/>
                  <a:gd name="connsiteX2" fmla="*/ 746759 w 1951328"/>
                  <a:gd name="connsiteY2" fmla="*/ 562927 h 1319791"/>
                  <a:gd name="connsiteX3" fmla="*/ 746758 w 1951328"/>
                  <a:gd name="connsiteY3" fmla="*/ 650051 h 1319791"/>
                  <a:gd name="connsiteX4" fmla="*/ 77018 w 1951328"/>
                  <a:gd name="connsiteY4" fmla="*/ 1319791 h 1319791"/>
                  <a:gd name="connsiteX5" fmla="*/ 77019 w 1951328"/>
                  <a:gd name="connsiteY5" fmla="*/ 1319790 h 1319791"/>
                  <a:gd name="connsiteX6" fmla="*/ 3210 w 1951328"/>
                  <a:gd name="connsiteY6" fmla="*/ 1312350 h 1319791"/>
                  <a:gd name="connsiteX7" fmla="*/ 0 w 1951328"/>
                  <a:gd name="connsiteY7" fmla="*/ 1280510 h 1319791"/>
                  <a:gd name="connsiteX8" fmla="*/ 0 w 1951328"/>
                  <a:gd name="connsiteY8" fmla="*/ 815335 h 1319791"/>
                  <a:gd name="connsiteX9" fmla="*/ 430161 w 1951328"/>
                  <a:gd name="connsiteY9" fmla="*/ 6299 h 1319791"/>
                  <a:gd name="connsiteX10" fmla="*/ 1510798 w 1951328"/>
                  <a:gd name="connsiteY10" fmla="*/ 0 h 1319791"/>
                  <a:gd name="connsiteX11" fmla="*/ 1521167 w 1951328"/>
                  <a:gd name="connsiteY11" fmla="*/ 6299 h 1319791"/>
                  <a:gd name="connsiteX12" fmla="*/ 1951328 w 1951328"/>
                  <a:gd name="connsiteY12" fmla="*/ 815335 h 1319791"/>
                  <a:gd name="connsiteX13" fmla="*/ 1951327 w 1951328"/>
                  <a:gd name="connsiteY13" fmla="*/ 1280510 h 1319791"/>
                  <a:gd name="connsiteX14" fmla="*/ 1948148 w 1951328"/>
                  <a:gd name="connsiteY14" fmla="*/ 1312045 h 1319791"/>
                  <a:gd name="connsiteX15" fmla="*/ 1871312 w 1951328"/>
                  <a:gd name="connsiteY15" fmla="*/ 1319791 h 1319791"/>
                  <a:gd name="connsiteX16" fmla="*/ 1871313 w 1951328"/>
                  <a:gd name="connsiteY16" fmla="*/ 1319790 h 1319791"/>
                  <a:gd name="connsiteX17" fmla="*/ 1201573 w 1951328"/>
                  <a:gd name="connsiteY17" fmla="*/ 650050 h 1319791"/>
                  <a:gd name="connsiteX18" fmla="*/ 1201573 w 1951328"/>
                  <a:gd name="connsiteY18" fmla="*/ 562927 h 1319791"/>
                  <a:gd name="connsiteX19" fmla="*/ 1496855 w 1951328"/>
                  <a:gd name="connsiteY19" fmla="*/ 7568 h 1319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51328" h="1319791">
                    <a:moveTo>
                      <a:pt x="439116" y="859"/>
                    </a:moveTo>
                    <a:lnTo>
                      <a:pt x="451477" y="7568"/>
                    </a:lnTo>
                    <a:cubicBezTo>
                      <a:pt x="629629" y="127925"/>
                      <a:pt x="746759" y="331748"/>
                      <a:pt x="746759" y="562927"/>
                    </a:cubicBezTo>
                    <a:cubicBezTo>
                      <a:pt x="746759" y="591968"/>
                      <a:pt x="746758" y="621010"/>
                      <a:pt x="746758" y="650051"/>
                    </a:cubicBezTo>
                    <a:cubicBezTo>
                      <a:pt x="746758" y="1019938"/>
                      <a:pt x="446905" y="1319791"/>
                      <a:pt x="77018" y="1319791"/>
                    </a:cubicBezTo>
                    <a:lnTo>
                      <a:pt x="77019" y="1319790"/>
                    </a:lnTo>
                    <a:lnTo>
                      <a:pt x="3210" y="1312350"/>
                    </a:lnTo>
                    <a:lnTo>
                      <a:pt x="0" y="1280510"/>
                    </a:lnTo>
                    <a:lnTo>
                      <a:pt x="0" y="815335"/>
                    </a:lnTo>
                    <a:cubicBezTo>
                      <a:pt x="0" y="478558"/>
                      <a:pt x="170633" y="181633"/>
                      <a:pt x="430161" y="6299"/>
                    </a:cubicBezTo>
                    <a:close/>
                    <a:moveTo>
                      <a:pt x="1510798" y="0"/>
                    </a:moveTo>
                    <a:lnTo>
                      <a:pt x="1521167" y="6299"/>
                    </a:lnTo>
                    <a:cubicBezTo>
                      <a:pt x="1780695" y="181633"/>
                      <a:pt x="1951328" y="478558"/>
                      <a:pt x="1951328" y="815335"/>
                    </a:cubicBezTo>
                    <a:cubicBezTo>
                      <a:pt x="1951328" y="970393"/>
                      <a:pt x="1951327" y="1125452"/>
                      <a:pt x="1951327" y="1280510"/>
                    </a:cubicBezTo>
                    <a:lnTo>
                      <a:pt x="1948148" y="1312045"/>
                    </a:lnTo>
                    <a:lnTo>
                      <a:pt x="1871312" y="1319791"/>
                    </a:lnTo>
                    <a:lnTo>
                      <a:pt x="1871313" y="1319790"/>
                    </a:lnTo>
                    <a:cubicBezTo>
                      <a:pt x="1501426" y="1319790"/>
                      <a:pt x="1201573" y="1019937"/>
                      <a:pt x="1201573" y="650050"/>
                    </a:cubicBezTo>
                    <a:lnTo>
                      <a:pt x="1201573" y="562927"/>
                    </a:lnTo>
                    <a:cubicBezTo>
                      <a:pt x="1201573" y="331748"/>
                      <a:pt x="1318703" y="127925"/>
                      <a:pt x="1496855" y="7568"/>
                    </a:cubicBezTo>
                    <a:close/>
                  </a:path>
                </a:pathLst>
              </a:cu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E26C707F-BB70-464A-881C-9F1FE7D4C17E}"/>
                  </a:ext>
                </a:extLst>
              </p:cNvPr>
              <p:cNvSpPr/>
              <p:nvPr/>
            </p:nvSpPr>
            <p:spPr>
              <a:xfrm>
                <a:off x="7104526" y="1408473"/>
                <a:ext cx="500234" cy="50023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7B5E871D-AC9F-495B-B97A-5A1101344D60}"/>
                  </a:ext>
                </a:extLst>
              </p:cNvPr>
              <p:cNvSpPr/>
              <p:nvPr/>
            </p:nvSpPr>
            <p:spPr>
              <a:xfrm>
                <a:off x="8344756" y="1408473"/>
                <a:ext cx="500234" cy="50023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4C882A3C-6210-4E38-BE5A-B2B0184F60D6}"/>
                </a:ext>
              </a:extLst>
            </p:cNvPr>
            <p:cNvSpPr/>
            <p:nvPr/>
          </p:nvSpPr>
          <p:spPr>
            <a:xfrm>
              <a:off x="7176625" y="1513761"/>
              <a:ext cx="1605425" cy="178825"/>
            </a:xfrm>
            <a:custGeom>
              <a:avLst/>
              <a:gdLst>
                <a:gd name="connsiteX0" fmla="*/ 1426600 w 1605425"/>
                <a:gd name="connsiteY0" fmla="*/ 0 h 178825"/>
                <a:gd name="connsiteX1" fmla="*/ 1605425 w 1605425"/>
                <a:gd name="connsiteY1" fmla="*/ 178825 h 178825"/>
                <a:gd name="connsiteX2" fmla="*/ 1516012 w 1605425"/>
                <a:gd name="connsiteY2" fmla="*/ 178825 h 178825"/>
                <a:gd name="connsiteX3" fmla="*/ 1426600 w 1605425"/>
                <a:gd name="connsiteY3" fmla="*/ 89413 h 178825"/>
                <a:gd name="connsiteX4" fmla="*/ 1337188 w 1605425"/>
                <a:gd name="connsiteY4" fmla="*/ 178825 h 178825"/>
                <a:gd name="connsiteX5" fmla="*/ 1247775 w 1605425"/>
                <a:gd name="connsiteY5" fmla="*/ 178825 h 178825"/>
                <a:gd name="connsiteX6" fmla="*/ 1426600 w 1605425"/>
                <a:gd name="connsiteY6" fmla="*/ 0 h 178825"/>
                <a:gd name="connsiteX7" fmla="*/ 178825 w 1605425"/>
                <a:gd name="connsiteY7" fmla="*/ 0 h 178825"/>
                <a:gd name="connsiteX8" fmla="*/ 357650 w 1605425"/>
                <a:gd name="connsiteY8" fmla="*/ 178825 h 178825"/>
                <a:gd name="connsiteX9" fmla="*/ 268237 w 1605425"/>
                <a:gd name="connsiteY9" fmla="*/ 178825 h 178825"/>
                <a:gd name="connsiteX10" fmla="*/ 178825 w 1605425"/>
                <a:gd name="connsiteY10" fmla="*/ 89413 h 178825"/>
                <a:gd name="connsiteX11" fmla="*/ 89413 w 1605425"/>
                <a:gd name="connsiteY11" fmla="*/ 178825 h 178825"/>
                <a:gd name="connsiteX12" fmla="*/ 0 w 1605425"/>
                <a:gd name="connsiteY12" fmla="*/ 178825 h 178825"/>
                <a:gd name="connsiteX13" fmla="*/ 178825 w 1605425"/>
                <a:gd name="connsiteY13" fmla="*/ 0 h 178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05425" h="178825">
                  <a:moveTo>
                    <a:pt x="1426600" y="0"/>
                  </a:moveTo>
                  <a:cubicBezTo>
                    <a:pt x="1525362" y="0"/>
                    <a:pt x="1605425" y="80063"/>
                    <a:pt x="1605425" y="178825"/>
                  </a:cubicBezTo>
                  <a:lnTo>
                    <a:pt x="1516012" y="178825"/>
                  </a:lnTo>
                  <a:cubicBezTo>
                    <a:pt x="1516012" y="129444"/>
                    <a:pt x="1475981" y="89413"/>
                    <a:pt x="1426600" y="89413"/>
                  </a:cubicBezTo>
                  <a:cubicBezTo>
                    <a:pt x="1377219" y="89413"/>
                    <a:pt x="1337188" y="129444"/>
                    <a:pt x="1337188" y="178825"/>
                  </a:cubicBezTo>
                  <a:lnTo>
                    <a:pt x="1247775" y="178825"/>
                  </a:lnTo>
                  <a:cubicBezTo>
                    <a:pt x="1247775" y="80063"/>
                    <a:pt x="1327838" y="0"/>
                    <a:pt x="1426600" y="0"/>
                  </a:cubicBezTo>
                  <a:close/>
                  <a:moveTo>
                    <a:pt x="178825" y="0"/>
                  </a:moveTo>
                  <a:cubicBezTo>
                    <a:pt x="277587" y="0"/>
                    <a:pt x="357650" y="80063"/>
                    <a:pt x="357650" y="178825"/>
                  </a:cubicBezTo>
                  <a:lnTo>
                    <a:pt x="268237" y="178825"/>
                  </a:lnTo>
                  <a:cubicBezTo>
                    <a:pt x="268237" y="129444"/>
                    <a:pt x="228206" y="89413"/>
                    <a:pt x="178825" y="89413"/>
                  </a:cubicBezTo>
                  <a:cubicBezTo>
                    <a:pt x="129444" y="89413"/>
                    <a:pt x="89413" y="129444"/>
                    <a:pt x="89413" y="178825"/>
                  </a:cubicBezTo>
                  <a:lnTo>
                    <a:pt x="0" y="178825"/>
                  </a:lnTo>
                  <a:cubicBezTo>
                    <a:pt x="0" y="80063"/>
                    <a:pt x="80063" y="0"/>
                    <a:pt x="17882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8F3A4464-01B6-4A3C-B4F2-5217B5B41749}"/>
              </a:ext>
            </a:extLst>
          </p:cNvPr>
          <p:cNvGrpSpPr/>
          <p:nvPr/>
        </p:nvGrpSpPr>
        <p:grpSpPr>
          <a:xfrm>
            <a:off x="6687589" y="4143468"/>
            <a:ext cx="2464826" cy="2042914"/>
            <a:chOff x="6633549" y="3138805"/>
            <a:chExt cx="2682633" cy="2223439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A28BF35C-D42C-49A1-8E61-4F7B86D9D99D}"/>
                </a:ext>
              </a:extLst>
            </p:cNvPr>
            <p:cNvGrpSpPr/>
            <p:nvPr/>
          </p:nvGrpSpPr>
          <p:grpSpPr>
            <a:xfrm>
              <a:off x="6633549" y="3138805"/>
              <a:ext cx="2682633" cy="2223439"/>
              <a:chOff x="6633549" y="3138805"/>
              <a:chExt cx="2682633" cy="2223439"/>
            </a:xfrm>
          </p:grpSpPr>
          <p:sp>
            <p:nvSpPr>
              <p:cNvPr id="40" name="月 39">
                <a:extLst>
                  <a:ext uri="{FF2B5EF4-FFF2-40B4-BE49-F238E27FC236}">
                    <a16:creationId xmlns:a16="http://schemas.microsoft.com/office/drawing/2014/main" id="{DCBE29DF-2A8B-4927-A033-A507AE8DACC1}"/>
                  </a:ext>
                </a:extLst>
              </p:cNvPr>
              <p:cNvSpPr/>
              <p:nvPr/>
            </p:nvSpPr>
            <p:spPr>
              <a:xfrm rot="16200000">
                <a:off x="7712373" y="2391589"/>
                <a:ext cx="585470" cy="2079902"/>
              </a:xfrm>
              <a:prstGeom prst="moon">
                <a:avLst>
                  <a:gd name="adj" fmla="val 39474"/>
                </a:avLst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BD9FB073-7981-42AB-95DF-C1F972E1FA38}"/>
                  </a:ext>
                </a:extLst>
              </p:cNvPr>
              <p:cNvSpPr/>
              <p:nvPr/>
            </p:nvSpPr>
            <p:spPr>
              <a:xfrm>
                <a:off x="6633549" y="3577662"/>
                <a:ext cx="785359" cy="288364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C8AD949D-C6F5-4B0C-AE07-962060DDEDAE}"/>
                  </a:ext>
                </a:extLst>
              </p:cNvPr>
              <p:cNvSpPr/>
              <p:nvPr/>
            </p:nvSpPr>
            <p:spPr>
              <a:xfrm>
                <a:off x="8530823" y="3577662"/>
                <a:ext cx="785359" cy="288364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四角形: 上の 2 つの角を丸める 42">
                <a:extLst>
                  <a:ext uri="{FF2B5EF4-FFF2-40B4-BE49-F238E27FC236}">
                    <a16:creationId xmlns:a16="http://schemas.microsoft.com/office/drawing/2014/main" id="{AA1106A4-2A06-4024-9673-E0219F775281}"/>
                  </a:ext>
                </a:extLst>
              </p:cNvPr>
              <p:cNvSpPr/>
              <p:nvPr/>
            </p:nvSpPr>
            <p:spPr>
              <a:xfrm>
                <a:off x="6999202" y="3310962"/>
                <a:ext cx="1951327" cy="19812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A7692581-03EE-4FBA-8DEA-67463B03DAC9}"/>
                  </a:ext>
                </a:extLst>
              </p:cNvPr>
              <p:cNvSpPr/>
              <p:nvPr/>
            </p:nvSpPr>
            <p:spPr>
              <a:xfrm>
                <a:off x="7372582" y="4752644"/>
                <a:ext cx="1204568" cy="6096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B67D9C7B-2C12-408B-B21D-8C2EDB7632A4}"/>
                  </a:ext>
                </a:extLst>
              </p:cNvPr>
              <p:cNvSpPr/>
              <p:nvPr/>
            </p:nvSpPr>
            <p:spPr>
              <a:xfrm>
                <a:off x="7502729" y="51040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7CF7ACC5-6EDA-4B0E-BD74-31A11CDC1D64}"/>
                  </a:ext>
                </a:extLst>
              </p:cNvPr>
              <p:cNvSpPr/>
              <p:nvPr/>
            </p:nvSpPr>
            <p:spPr>
              <a:xfrm>
                <a:off x="8158049" y="51040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A0A85EF7-69B2-4644-94CA-55B52D1A0108}"/>
                  </a:ext>
                </a:extLst>
              </p:cNvPr>
              <p:cNvSpPr/>
              <p:nvPr/>
            </p:nvSpPr>
            <p:spPr>
              <a:xfrm>
                <a:off x="7104526" y="3907833"/>
                <a:ext cx="500234" cy="50023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1DADCA19-05E2-4557-9E3C-2EA58B72651A}"/>
                  </a:ext>
                </a:extLst>
              </p:cNvPr>
              <p:cNvSpPr/>
              <p:nvPr/>
            </p:nvSpPr>
            <p:spPr>
              <a:xfrm>
                <a:off x="8344756" y="3907833"/>
                <a:ext cx="500234" cy="50023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91886099-8401-434F-A381-AC8CAFBA7E9E}"/>
                </a:ext>
              </a:extLst>
            </p:cNvPr>
            <p:cNvSpPr/>
            <p:nvPr/>
          </p:nvSpPr>
          <p:spPr>
            <a:xfrm>
              <a:off x="7176625" y="4047411"/>
              <a:ext cx="1605425" cy="178825"/>
            </a:xfrm>
            <a:custGeom>
              <a:avLst/>
              <a:gdLst>
                <a:gd name="connsiteX0" fmla="*/ 1426600 w 1605425"/>
                <a:gd name="connsiteY0" fmla="*/ 0 h 178825"/>
                <a:gd name="connsiteX1" fmla="*/ 1605425 w 1605425"/>
                <a:gd name="connsiteY1" fmla="*/ 178825 h 178825"/>
                <a:gd name="connsiteX2" fmla="*/ 1516012 w 1605425"/>
                <a:gd name="connsiteY2" fmla="*/ 178825 h 178825"/>
                <a:gd name="connsiteX3" fmla="*/ 1426600 w 1605425"/>
                <a:gd name="connsiteY3" fmla="*/ 89413 h 178825"/>
                <a:gd name="connsiteX4" fmla="*/ 1337188 w 1605425"/>
                <a:gd name="connsiteY4" fmla="*/ 178825 h 178825"/>
                <a:gd name="connsiteX5" fmla="*/ 1247775 w 1605425"/>
                <a:gd name="connsiteY5" fmla="*/ 178825 h 178825"/>
                <a:gd name="connsiteX6" fmla="*/ 1426600 w 1605425"/>
                <a:gd name="connsiteY6" fmla="*/ 0 h 178825"/>
                <a:gd name="connsiteX7" fmla="*/ 178825 w 1605425"/>
                <a:gd name="connsiteY7" fmla="*/ 0 h 178825"/>
                <a:gd name="connsiteX8" fmla="*/ 357650 w 1605425"/>
                <a:gd name="connsiteY8" fmla="*/ 178825 h 178825"/>
                <a:gd name="connsiteX9" fmla="*/ 268237 w 1605425"/>
                <a:gd name="connsiteY9" fmla="*/ 178825 h 178825"/>
                <a:gd name="connsiteX10" fmla="*/ 178825 w 1605425"/>
                <a:gd name="connsiteY10" fmla="*/ 89413 h 178825"/>
                <a:gd name="connsiteX11" fmla="*/ 89413 w 1605425"/>
                <a:gd name="connsiteY11" fmla="*/ 178825 h 178825"/>
                <a:gd name="connsiteX12" fmla="*/ 0 w 1605425"/>
                <a:gd name="connsiteY12" fmla="*/ 178825 h 178825"/>
                <a:gd name="connsiteX13" fmla="*/ 178825 w 1605425"/>
                <a:gd name="connsiteY13" fmla="*/ 0 h 178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05425" h="178825">
                  <a:moveTo>
                    <a:pt x="1426600" y="0"/>
                  </a:moveTo>
                  <a:cubicBezTo>
                    <a:pt x="1525362" y="0"/>
                    <a:pt x="1605425" y="80063"/>
                    <a:pt x="1605425" y="178825"/>
                  </a:cubicBezTo>
                  <a:lnTo>
                    <a:pt x="1516012" y="178825"/>
                  </a:lnTo>
                  <a:cubicBezTo>
                    <a:pt x="1516012" y="129444"/>
                    <a:pt x="1475981" y="89413"/>
                    <a:pt x="1426600" y="89413"/>
                  </a:cubicBezTo>
                  <a:cubicBezTo>
                    <a:pt x="1377219" y="89413"/>
                    <a:pt x="1337188" y="129444"/>
                    <a:pt x="1337188" y="178825"/>
                  </a:cubicBezTo>
                  <a:lnTo>
                    <a:pt x="1247775" y="178825"/>
                  </a:lnTo>
                  <a:cubicBezTo>
                    <a:pt x="1247775" y="80063"/>
                    <a:pt x="1327838" y="0"/>
                    <a:pt x="1426600" y="0"/>
                  </a:cubicBezTo>
                  <a:close/>
                  <a:moveTo>
                    <a:pt x="178825" y="0"/>
                  </a:moveTo>
                  <a:cubicBezTo>
                    <a:pt x="277587" y="0"/>
                    <a:pt x="357650" y="80063"/>
                    <a:pt x="357650" y="178825"/>
                  </a:cubicBezTo>
                  <a:lnTo>
                    <a:pt x="268237" y="178825"/>
                  </a:lnTo>
                  <a:cubicBezTo>
                    <a:pt x="268237" y="129444"/>
                    <a:pt x="228206" y="89413"/>
                    <a:pt x="178825" y="89413"/>
                  </a:cubicBezTo>
                  <a:cubicBezTo>
                    <a:pt x="129444" y="89413"/>
                    <a:pt x="89413" y="129444"/>
                    <a:pt x="89413" y="178825"/>
                  </a:cubicBezTo>
                  <a:lnTo>
                    <a:pt x="0" y="178825"/>
                  </a:lnTo>
                  <a:cubicBezTo>
                    <a:pt x="0" y="80063"/>
                    <a:pt x="80063" y="0"/>
                    <a:pt x="17882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18D085BF-F556-4511-9AFB-B02DDD6B3C3C}"/>
              </a:ext>
            </a:extLst>
          </p:cNvPr>
          <p:cNvGrpSpPr/>
          <p:nvPr/>
        </p:nvGrpSpPr>
        <p:grpSpPr>
          <a:xfrm>
            <a:off x="3751603" y="4143468"/>
            <a:ext cx="2464826" cy="2042914"/>
            <a:chOff x="3642699" y="3138805"/>
            <a:chExt cx="2682633" cy="2223439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20E9E720-D25E-4923-9C0B-CA0D36FFD0C7}"/>
                </a:ext>
              </a:extLst>
            </p:cNvPr>
            <p:cNvGrpSpPr/>
            <p:nvPr/>
          </p:nvGrpSpPr>
          <p:grpSpPr>
            <a:xfrm>
              <a:off x="3642699" y="3138805"/>
              <a:ext cx="2682633" cy="2223439"/>
              <a:chOff x="3642699" y="3138805"/>
              <a:chExt cx="2682633" cy="2223439"/>
            </a:xfrm>
          </p:grpSpPr>
          <p:sp>
            <p:nvSpPr>
              <p:cNvPr id="52" name="月 51">
                <a:extLst>
                  <a:ext uri="{FF2B5EF4-FFF2-40B4-BE49-F238E27FC236}">
                    <a16:creationId xmlns:a16="http://schemas.microsoft.com/office/drawing/2014/main" id="{D4C358D5-8FFF-4204-8CF8-3BFF6D51BE6D}"/>
                  </a:ext>
                </a:extLst>
              </p:cNvPr>
              <p:cNvSpPr/>
              <p:nvPr/>
            </p:nvSpPr>
            <p:spPr>
              <a:xfrm rot="16200000">
                <a:off x="4692905" y="2391589"/>
                <a:ext cx="585470" cy="2079902"/>
              </a:xfrm>
              <a:prstGeom prst="moon">
                <a:avLst>
                  <a:gd name="adj" fmla="val 39474"/>
                </a:avLst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85C586DE-E751-4B25-B196-85102FAD57E0}"/>
                  </a:ext>
                </a:extLst>
              </p:cNvPr>
              <p:cNvSpPr/>
              <p:nvPr/>
            </p:nvSpPr>
            <p:spPr>
              <a:xfrm>
                <a:off x="3642699" y="3577662"/>
                <a:ext cx="785359" cy="28836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41912ACD-403F-44AC-AA8F-CBCD33609CEC}"/>
                  </a:ext>
                </a:extLst>
              </p:cNvPr>
              <p:cNvSpPr/>
              <p:nvPr/>
            </p:nvSpPr>
            <p:spPr>
              <a:xfrm>
                <a:off x="5539973" y="3577662"/>
                <a:ext cx="785359" cy="28836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D26D85CB-0B29-49BB-8D0C-30036144E1AD}"/>
                  </a:ext>
                </a:extLst>
              </p:cNvPr>
              <p:cNvSpPr/>
              <p:nvPr/>
            </p:nvSpPr>
            <p:spPr>
              <a:xfrm>
                <a:off x="4008352" y="3310962"/>
                <a:ext cx="1951327" cy="19812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AA3CF4E3-42B4-42D3-B2A9-7A5F5FBA7501}"/>
                  </a:ext>
                </a:extLst>
              </p:cNvPr>
              <p:cNvSpPr/>
              <p:nvPr/>
            </p:nvSpPr>
            <p:spPr>
              <a:xfrm>
                <a:off x="4381732" y="4752644"/>
                <a:ext cx="1204568" cy="6096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8DD3CBB5-21E1-4092-9241-DE36568BA6CE}"/>
                  </a:ext>
                </a:extLst>
              </p:cNvPr>
              <p:cNvSpPr/>
              <p:nvPr/>
            </p:nvSpPr>
            <p:spPr>
              <a:xfrm>
                <a:off x="4511879" y="51040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27F5ED78-AEE3-4017-9F0F-C664DEC61515}"/>
                  </a:ext>
                </a:extLst>
              </p:cNvPr>
              <p:cNvSpPr/>
              <p:nvPr/>
            </p:nvSpPr>
            <p:spPr>
              <a:xfrm>
                <a:off x="5167199" y="51040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6F661230-D20A-4ADB-AE25-AAF887BEC389}"/>
                  </a:ext>
                </a:extLst>
              </p:cNvPr>
              <p:cNvSpPr/>
              <p:nvPr/>
            </p:nvSpPr>
            <p:spPr>
              <a:xfrm>
                <a:off x="4109866" y="3907833"/>
                <a:ext cx="500234" cy="50023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E2AF10E3-2E57-48DF-9E1C-2AF7C1158852}"/>
                  </a:ext>
                </a:extLst>
              </p:cNvPr>
              <p:cNvSpPr/>
              <p:nvPr/>
            </p:nvSpPr>
            <p:spPr>
              <a:xfrm>
                <a:off x="5350096" y="3907833"/>
                <a:ext cx="500234" cy="50023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20ED0B5D-1757-4A36-8407-736B802AE363}"/>
                </a:ext>
              </a:extLst>
            </p:cNvPr>
            <p:cNvSpPr/>
            <p:nvPr/>
          </p:nvSpPr>
          <p:spPr>
            <a:xfrm>
              <a:off x="4176250" y="4047411"/>
              <a:ext cx="1605425" cy="178825"/>
            </a:xfrm>
            <a:custGeom>
              <a:avLst/>
              <a:gdLst>
                <a:gd name="connsiteX0" fmla="*/ 1426600 w 1605425"/>
                <a:gd name="connsiteY0" fmla="*/ 0 h 178825"/>
                <a:gd name="connsiteX1" fmla="*/ 1605425 w 1605425"/>
                <a:gd name="connsiteY1" fmla="*/ 178825 h 178825"/>
                <a:gd name="connsiteX2" fmla="*/ 1516012 w 1605425"/>
                <a:gd name="connsiteY2" fmla="*/ 178825 h 178825"/>
                <a:gd name="connsiteX3" fmla="*/ 1426600 w 1605425"/>
                <a:gd name="connsiteY3" fmla="*/ 89413 h 178825"/>
                <a:gd name="connsiteX4" fmla="*/ 1337188 w 1605425"/>
                <a:gd name="connsiteY4" fmla="*/ 178825 h 178825"/>
                <a:gd name="connsiteX5" fmla="*/ 1247775 w 1605425"/>
                <a:gd name="connsiteY5" fmla="*/ 178825 h 178825"/>
                <a:gd name="connsiteX6" fmla="*/ 1426600 w 1605425"/>
                <a:gd name="connsiteY6" fmla="*/ 0 h 178825"/>
                <a:gd name="connsiteX7" fmla="*/ 178825 w 1605425"/>
                <a:gd name="connsiteY7" fmla="*/ 0 h 178825"/>
                <a:gd name="connsiteX8" fmla="*/ 357650 w 1605425"/>
                <a:gd name="connsiteY8" fmla="*/ 178825 h 178825"/>
                <a:gd name="connsiteX9" fmla="*/ 268237 w 1605425"/>
                <a:gd name="connsiteY9" fmla="*/ 178825 h 178825"/>
                <a:gd name="connsiteX10" fmla="*/ 178825 w 1605425"/>
                <a:gd name="connsiteY10" fmla="*/ 89413 h 178825"/>
                <a:gd name="connsiteX11" fmla="*/ 89413 w 1605425"/>
                <a:gd name="connsiteY11" fmla="*/ 178825 h 178825"/>
                <a:gd name="connsiteX12" fmla="*/ 0 w 1605425"/>
                <a:gd name="connsiteY12" fmla="*/ 178825 h 178825"/>
                <a:gd name="connsiteX13" fmla="*/ 178825 w 1605425"/>
                <a:gd name="connsiteY13" fmla="*/ 0 h 178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05425" h="178825">
                  <a:moveTo>
                    <a:pt x="1426600" y="0"/>
                  </a:moveTo>
                  <a:cubicBezTo>
                    <a:pt x="1525362" y="0"/>
                    <a:pt x="1605425" y="80063"/>
                    <a:pt x="1605425" y="178825"/>
                  </a:cubicBezTo>
                  <a:lnTo>
                    <a:pt x="1516012" y="178825"/>
                  </a:lnTo>
                  <a:cubicBezTo>
                    <a:pt x="1516012" y="129444"/>
                    <a:pt x="1475981" y="89413"/>
                    <a:pt x="1426600" y="89413"/>
                  </a:cubicBezTo>
                  <a:cubicBezTo>
                    <a:pt x="1377219" y="89413"/>
                    <a:pt x="1337188" y="129444"/>
                    <a:pt x="1337188" y="178825"/>
                  </a:cubicBezTo>
                  <a:lnTo>
                    <a:pt x="1247775" y="178825"/>
                  </a:lnTo>
                  <a:cubicBezTo>
                    <a:pt x="1247775" y="80063"/>
                    <a:pt x="1327838" y="0"/>
                    <a:pt x="1426600" y="0"/>
                  </a:cubicBezTo>
                  <a:close/>
                  <a:moveTo>
                    <a:pt x="178825" y="0"/>
                  </a:moveTo>
                  <a:cubicBezTo>
                    <a:pt x="277587" y="0"/>
                    <a:pt x="357650" y="80063"/>
                    <a:pt x="357650" y="178825"/>
                  </a:cubicBezTo>
                  <a:lnTo>
                    <a:pt x="268237" y="178825"/>
                  </a:lnTo>
                  <a:cubicBezTo>
                    <a:pt x="268237" y="129444"/>
                    <a:pt x="228206" y="89413"/>
                    <a:pt x="178825" y="89413"/>
                  </a:cubicBezTo>
                  <a:cubicBezTo>
                    <a:pt x="129444" y="89413"/>
                    <a:pt x="89413" y="129444"/>
                    <a:pt x="89413" y="178825"/>
                  </a:cubicBezTo>
                  <a:lnTo>
                    <a:pt x="0" y="178825"/>
                  </a:lnTo>
                  <a:cubicBezTo>
                    <a:pt x="0" y="80063"/>
                    <a:pt x="80063" y="0"/>
                    <a:pt x="17882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8081BD1E-3727-4E47-8B35-617A802E1950}"/>
              </a:ext>
            </a:extLst>
          </p:cNvPr>
          <p:cNvGrpSpPr/>
          <p:nvPr/>
        </p:nvGrpSpPr>
        <p:grpSpPr>
          <a:xfrm>
            <a:off x="795849" y="4051987"/>
            <a:ext cx="2464824" cy="2075792"/>
            <a:chOff x="632080" y="3045872"/>
            <a:chExt cx="2682633" cy="2259222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914924AC-DB27-4C68-9E27-395D92E64F3E}"/>
                </a:ext>
              </a:extLst>
            </p:cNvPr>
            <p:cNvGrpSpPr/>
            <p:nvPr/>
          </p:nvGrpSpPr>
          <p:grpSpPr>
            <a:xfrm>
              <a:off x="632080" y="3045872"/>
              <a:ext cx="2682633" cy="2259222"/>
              <a:chOff x="632080" y="3045872"/>
              <a:chExt cx="2682633" cy="2259222"/>
            </a:xfrm>
          </p:grpSpPr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7C7D0A3E-0470-489C-93FB-95258C971447}"/>
                  </a:ext>
                </a:extLst>
              </p:cNvPr>
              <p:cNvSpPr/>
              <p:nvPr/>
            </p:nvSpPr>
            <p:spPr>
              <a:xfrm>
                <a:off x="632080" y="3520512"/>
                <a:ext cx="785359" cy="28836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21386C60-5116-473A-8FC6-548D62081345}"/>
                  </a:ext>
                </a:extLst>
              </p:cNvPr>
              <p:cNvSpPr/>
              <p:nvPr/>
            </p:nvSpPr>
            <p:spPr>
              <a:xfrm>
                <a:off x="2529354" y="3520512"/>
                <a:ext cx="785359" cy="28836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C507E6E2-9CB3-476E-9E25-9751ED142CF2}"/>
                  </a:ext>
                </a:extLst>
              </p:cNvPr>
              <p:cNvSpPr/>
              <p:nvPr/>
            </p:nvSpPr>
            <p:spPr>
              <a:xfrm>
                <a:off x="997732" y="3045872"/>
                <a:ext cx="1951328" cy="2189140"/>
              </a:xfrm>
              <a:custGeom>
                <a:avLst/>
                <a:gdLst>
                  <a:gd name="connsiteX0" fmla="*/ 980411 w 1951328"/>
                  <a:gd name="connsiteY0" fmla="*/ 0 h 2189140"/>
                  <a:gd name="connsiteX1" fmla="*/ 1076982 w 1951328"/>
                  <a:gd name="connsiteY1" fmla="*/ 129847 h 2189140"/>
                  <a:gd name="connsiteX2" fmla="*/ 1126683 w 1951328"/>
                  <a:gd name="connsiteY2" fmla="*/ 52739 h 2189140"/>
                  <a:gd name="connsiteX3" fmla="*/ 1262326 w 1951328"/>
                  <a:gd name="connsiteY3" fmla="*/ 250912 h 2189140"/>
                  <a:gd name="connsiteX4" fmla="*/ 1265797 w 1951328"/>
                  <a:gd name="connsiteY4" fmla="*/ 251804 h 2189140"/>
                  <a:gd name="connsiteX5" fmla="*/ 1951328 w 1951328"/>
                  <a:gd name="connsiteY5" fmla="*/ 1183604 h 2189140"/>
                  <a:gd name="connsiteX6" fmla="*/ 1951327 w 1951328"/>
                  <a:gd name="connsiteY6" fmla="*/ 1648779 h 2189140"/>
                  <a:gd name="connsiteX7" fmla="*/ 1410966 w 1951328"/>
                  <a:gd name="connsiteY7" fmla="*/ 2189140 h 2189140"/>
                  <a:gd name="connsiteX8" fmla="*/ 540361 w 1951328"/>
                  <a:gd name="connsiteY8" fmla="*/ 2189140 h 2189140"/>
                  <a:gd name="connsiteX9" fmla="*/ 0 w 1951328"/>
                  <a:gd name="connsiteY9" fmla="*/ 1648779 h 2189140"/>
                  <a:gd name="connsiteX10" fmla="*/ 0 w 1951328"/>
                  <a:gd name="connsiteY10" fmla="*/ 1183604 h 2189140"/>
                  <a:gd name="connsiteX11" fmla="*/ 685532 w 1951328"/>
                  <a:gd name="connsiteY11" fmla="*/ 251804 h 2189140"/>
                  <a:gd name="connsiteX12" fmla="*/ 700524 w 1951328"/>
                  <a:gd name="connsiteY12" fmla="*/ 247949 h 2189140"/>
                  <a:gd name="connsiteX13" fmla="*/ 834138 w 1951328"/>
                  <a:gd name="connsiteY13" fmla="*/ 52740 h 2189140"/>
                  <a:gd name="connsiteX14" fmla="*/ 883839 w 1951328"/>
                  <a:gd name="connsiteY14" fmla="*/ 129848 h 2189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51328" h="2189140">
                    <a:moveTo>
                      <a:pt x="980411" y="0"/>
                    </a:moveTo>
                    <a:lnTo>
                      <a:pt x="1076982" y="129847"/>
                    </a:lnTo>
                    <a:lnTo>
                      <a:pt x="1126683" y="52739"/>
                    </a:lnTo>
                    <a:lnTo>
                      <a:pt x="1262326" y="250912"/>
                    </a:lnTo>
                    <a:lnTo>
                      <a:pt x="1265797" y="251804"/>
                    </a:lnTo>
                    <a:cubicBezTo>
                      <a:pt x="1662959" y="375334"/>
                      <a:pt x="1951328" y="745793"/>
                      <a:pt x="1951328" y="1183604"/>
                    </a:cubicBezTo>
                    <a:cubicBezTo>
                      <a:pt x="1951328" y="1338662"/>
                      <a:pt x="1951327" y="1493721"/>
                      <a:pt x="1951327" y="1648779"/>
                    </a:cubicBezTo>
                    <a:cubicBezTo>
                      <a:pt x="1951327" y="1947212"/>
                      <a:pt x="1709399" y="2189140"/>
                      <a:pt x="1410966" y="2189140"/>
                    </a:cubicBezTo>
                    <a:lnTo>
                      <a:pt x="540361" y="2189140"/>
                    </a:lnTo>
                    <a:cubicBezTo>
                      <a:pt x="241928" y="2189140"/>
                      <a:pt x="0" y="1947212"/>
                      <a:pt x="0" y="1648779"/>
                    </a:cubicBezTo>
                    <a:lnTo>
                      <a:pt x="0" y="1183604"/>
                    </a:lnTo>
                    <a:cubicBezTo>
                      <a:pt x="0" y="745793"/>
                      <a:pt x="288370" y="375334"/>
                      <a:pt x="685532" y="251804"/>
                    </a:cubicBezTo>
                    <a:lnTo>
                      <a:pt x="700524" y="247949"/>
                    </a:lnTo>
                    <a:lnTo>
                      <a:pt x="834138" y="52740"/>
                    </a:lnTo>
                    <a:lnTo>
                      <a:pt x="883839" y="129848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71408305-FA1D-45FD-9F62-B2EBB41E1F00}"/>
                  </a:ext>
                </a:extLst>
              </p:cNvPr>
              <p:cNvSpPr/>
              <p:nvPr/>
            </p:nvSpPr>
            <p:spPr>
              <a:xfrm>
                <a:off x="1371113" y="4695494"/>
                <a:ext cx="1204568" cy="6096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011E3564-D983-4C8C-B1F8-CF9BD13D27A9}"/>
                  </a:ext>
                </a:extLst>
              </p:cNvPr>
              <p:cNvSpPr/>
              <p:nvPr/>
            </p:nvSpPr>
            <p:spPr>
              <a:xfrm>
                <a:off x="1501260" y="504694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046C27FC-3447-4528-B40D-ED2238A57AA3}"/>
                  </a:ext>
                </a:extLst>
              </p:cNvPr>
              <p:cNvSpPr/>
              <p:nvPr/>
            </p:nvSpPr>
            <p:spPr>
              <a:xfrm>
                <a:off x="2156580" y="504694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D3A691FC-9F91-48F0-B980-0B4624A67F0E}"/>
                  </a:ext>
                </a:extLst>
              </p:cNvPr>
              <p:cNvSpPr/>
              <p:nvPr/>
            </p:nvSpPr>
            <p:spPr>
              <a:xfrm>
                <a:off x="1099966" y="3907833"/>
                <a:ext cx="500234" cy="50023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75394EB7-FE87-4753-906C-F96484C98B4F}"/>
                  </a:ext>
                </a:extLst>
              </p:cNvPr>
              <p:cNvSpPr/>
              <p:nvPr/>
            </p:nvSpPr>
            <p:spPr>
              <a:xfrm>
                <a:off x="2340196" y="3907833"/>
                <a:ext cx="500234" cy="50023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2AE7C0BD-4615-4EC6-9B21-0E40C53A92E0}"/>
                </a:ext>
              </a:extLst>
            </p:cNvPr>
            <p:cNvSpPr/>
            <p:nvPr/>
          </p:nvSpPr>
          <p:spPr>
            <a:xfrm>
              <a:off x="1175875" y="4028361"/>
              <a:ext cx="1605425" cy="178825"/>
            </a:xfrm>
            <a:custGeom>
              <a:avLst/>
              <a:gdLst>
                <a:gd name="connsiteX0" fmla="*/ 1426600 w 1605425"/>
                <a:gd name="connsiteY0" fmla="*/ 0 h 178825"/>
                <a:gd name="connsiteX1" fmla="*/ 1605425 w 1605425"/>
                <a:gd name="connsiteY1" fmla="*/ 178825 h 178825"/>
                <a:gd name="connsiteX2" fmla="*/ 1516012 w 1605425"/>
                <a:gd name="connsiteY2" fmla="*/ 178825 h 178825"/>
                <a:gd name="connsiteX3" fmla="*/ 1426600 w 1605425"/>
                <a:gd name="connsiteY3" fmla="*/ 89413 h 178825"/>
                <a:gd name="connsiteX4" fmla="*/ 1337188 w 1605425"/>
                <a:gd name="connsiteY4" fmla="*/ 178825 h 178825"/>
                <a:gd name="connsiteX5" fmla="*/ 1247775 w 1605425"/>
                <a:gd name="connsiteY5" fmla="*/ 178825 h 178825"/>
                <a:gd name="connsiteX6" fmla="*/ 1426600 w 1605425"/>
                <a:gd name="connsiteY6" fmla="*/ 0 h 178825"/>
                <a:gd name="connsiteX7" fmla="*/ 178825 w 1605425"/>
                <a:gd name="connsiteY7" fmla="*/ 0 h 178825"/>
                <a:gd name="connsiteX8" fmla="*/ 357650 w 1605425"/>
                <a:gd name="connsiteY8" fmla="*/ 178825 h 178825"/>
                <a:gd name="connsiteX9" fmla="*/ 268237 w 1605425"/>
                <a:gd name="connsiteY9" fmla="*/ 178825 h 178825"/>
                <a:gd name="connsiteX10" fmla="*/ 178825 w 1605425"/>
                <a:gd name="connsiteY10" fmla="*/ 89413 h 178825"/>
                <a:gd name="connsiteX11" fmla="*/ 89413 w 1605425"/>
                <a:gd name="connsiteY11" fmla="*/ 178825 h 178825"/>
                <a:gd name="connsiteX12" fmla="*/ 0 w 1605425"/>
                <a:gd name="connsiteY12" fmla="*/ 178825 h 178825"/>
                <a:gd name="connsiteX13" fmla="*/ 178825 w 1605425"/>
                <a:gd name="connsiteY13" fmla="*/ 0 h 178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05425" h="178825">
                  <a:moveTo>
                    <a:pt x="1426600" y="0"/>
                  </a:moveTo>
                  <a:cubicBezTo>
                    <a:pt x="1525362" y="0"/>
                    <a:pt x="1605425" y="80063"/>
                    <a:pt x="1605425" y="178825"/>
                  </a:cubicBezTo>
                  <a:lnTo>
                    <a:pt x="1516012" y="178825"/>
                  </a:lnTo>
                  <a:cubicBezTo>
                    <a:pt x="1516012" y="129444"/>
                    <a:pt x="1475981" y="89413"/>
                    <a:pt x="1426600" y="89413"/>
                  </a:cubicBezTo>
                  <a:cubicBezTo>
                    <a:pt x="1377219" y="89413"/>
                    <a:pt x="1337188" y="129444"/>
                    <a:pt x="1337188" y="178825"/>
                  </a:cubicBezTo>
                  <a:lnTo>
                    <a:pt x="1247775" y="178825"/>
                  </a:lnTo>
                  <a:cubicBezTo>
                    <a:pt x="1247775" y="80063"/>
                    <a:pt x="1327838" y="0"/>
                    <a:pt x="1426600" y="0"/>
                  </a:cubicBezTo>
                  <a:close/>
                  <a:moveTo>
                    <a:pt x="178825" y="0"/>
                  </a:moveTo>
                  <a:cubicBezTo>
                    <a:pt x="277587" y="0"/>
                    <a:pt x="357650" y="80063"/>
                    <a:pt x="357650" y="178825"/>
                  </a:cubicBezTo>
                  <a:lnTo>
                    <a:pt x="268237" y="178825"/>
                  </a:lnTo>
                  <a:cubicBezTo>
                    <a:pt x="268237" y="129444"/>
                    <a:pt x="228206" y="89413"/>
                    <a:pt x="178825" y="89413"/>
                  </a:cubicBezTo>
                  <a:cubicBezTo>
                    <a:pt x="129444" y="89413"/>
                    <a:pt x="89413" y="129444"/>
                    <a:pt x="89413" y="178825"/>
                  </a:cubicBezTo>
                  <a:lnTo>
                    <a:pt x="0" y="178825"/>
                  </a:lnTo>
                  <a:cubicBezTo>
                    <a:pt x="0" y="80063"/>
                    <a:pt x="80063" y="0"/>
                    <a:pt x="17882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3882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pptxf65_キャラクター風のウシの顔イラスト</dc:title>
  <dc:subject>pptxf65_キャラクター風のウシの顔イラスト</dc:subject>
  <dc:creator>でじけろお</dc:creator>
  <cp:revision>1</cp:revision>
  <dcterms:created xsi:type="dcterms:W3CDTF">2018-05-20T00:31:01Z</dcterms:created>
  <dcterms:modified xsi:type="dcterms:W3CDTF">2020-12-09T05:28:20Z</dcterms:modified>
  <cp:version>1</cp:version>
</cp:coreProperties>
</file>